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4" r:id="rId1"/>
  </p:sldMasterIdLst>
  <p:sldIdLst>
    <p:sldId id="279" r:id="rId2"/>
    <p:sldId id="280" r:id="rId3"/>
    <p:sldId id="285" r:id="rId4"/>
    <p:sldId id="286" r:id="rId5"/>
    <p:sldId id="287" r:id="rId6"/>
    <p:sldId id="288" r:id="rId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showGuides="1">
      <p:cViewPr varScale="1">
        <p:scale>
          <a:sx n="79" d="100"/>
          <a:sy n="79" d="100"/>
        </p:scale>
        <p:origin x="773" y="72"/>
      </p:cViewPr>
      <p:guideLst>
        <p:guide orient="horz" pos="2160"/>
        <p:guide pos="3840"/>
      </p:guideLst>
    </p:cSldViewPr>
  </p:slid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microsoft.com/office/2016/11/relationships/changesInfo" Target="changesInfos/changesInfo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Rich Meagher" userId="067d4a317bad6a29" providerId="LiveId" clId="{9D5C7FA5-3F7E-460F-8414-99ABE6218B2D}"/>
    <pc:docChg chg="undo custSel addSld modSld">
      <pc:chgData name="Rich Meagher" userId="067d4a317bad6a29" providerId="LiveId" clId="{9D5C7FA5-3F7E-460F-8414-99ABE6218B2D}" dt="2024-08-16T15:11:12.935" v="78" actId="26606"/>
      <pc:docMkLst>
        <pc:docMk/>
      </pc:docMkLst>
      <pc:sldChg chg="add">
        <pc:chgData name="Rich Meagher" userId="067d4a317bad6a29" providerId="LiveId" clId="{9D5C7FA5-3F7E-460F-8414-99ABE6218B2D}" dt="2024-08-16T15:09:22.640" v="1"/>
        <pc:sldMkLst>
          <pc:docMk/>
          <pc:sldMk cId="3677690180" sldId="285"/>
        </pc:sldMkLst>
      </pc:sldChg>
      <pc:sldChg chg="modSp add mod">
        <pc:chgData name="Rich Meagher" userId="067d4a317bad6a29" providerId="LiveId" clId="{9D5C7FA5-3F7E-460F-8414-99ABE6218B2D}" dt="2024-08-16T15:09:38.341" v="7" actId="403"/>
        <pc:sldMkLst>
          <pc:docMk/>
          <pc:sldMk cId="2610229137" sldId="286"/>
        </pc:sldMkLst>
        <pc:spChg chg="mod">
          <ac:chgData name="Rich Meagher" userId="067d4a317bad6a29" providerId="LiveId" clId="{9D5C7FA5-3F7E-460F-8414-99ABE6218B2D}" dt="2024-08-16T15:09:38.341" v="7" actId="403"/>
          <ac:spMkLst>
            <pc:docMk/>
            <pc:sldMk cId="2610229137" sldId="286"/>
            <ac:spMk id="3" creationId="{A05E9B0D-F860-D155-5691-DAE6D9D9E8B7}"/>
          </ac:spMkLst>
        </pc:spChg>
      </pc:sldChg>
      <pc:sldChg chg="delSp add modTransition setBg delDesignElem">
        <pc:chgData name="Rich Meagher" userId="067d4a317bad6a29" providerId="LiveId" clId="{9D5C7FA5-3F7E-460F-8414-99ABE6218B2D}" dt="2024-08-16T15:09:48.543" v="8"/>
        <pc:sldMkLst>
          <pc:docMk/>
          <pc:sldMk cId="1949571276" sldId="287"/>
        </pc:sldMkLst>
        <pc:spChg chg="del">
          <ac:chgData name="Rich Meagher" userId="067d4a317bad6a29" providerId="LiveId" clId="{9D5C7FA5-3F7E-460F-8414-99ABE6218B2D}" dt="2024-08-16T15:09:22.640" v="1"/>
          <ac:spMkLst>
            <pc:docMk/>
            <pc:sldMk cId="1949571276" sldId="287"/>
            <ac:spMk id="9" creationId="{675206CB-6DC9-45BC-8396-75F288E96706}"/>
          </ac:spMkLst>
        </pc:spChg>
        <pc:spChg chg="del">
          <ac:chgData name="Rich Meagher" userId="067d4a317bad6a29" providerId="LiveId" clId="{9D5C7FA5-3F7E-460F-8414-99ABE6218B2D}" dt="2024-08-16T15:09:22.640" v="1"/>
          <ac:spMkLst>
            <pc:docMk/>
            <pc:sldMk cId="1949571276" sldId="287"/>
            <ac:spMk id="11" creationId="{C21CBD78-9089-4233-914A-0B1B3D68094E}"/>
          </ac:spMkLst>
        </pc:spChg>
        <pc:spChg chg="del">
          <ac:chgData name="Rich Meagher" userId="067d4a317bad6a29" providerId="LiveId" clId="{9D5C7FA5-3F7E-460F-8414-99ABE6218B2D}" dt="2024-08-16T15:09:22.640" v="1"/>
          <ac:spMkLst>
            <pc:docMk/>
            <pc:sldMk cId="1949571276" sldId="287"/>
            <ac:spMk id="13" creationId="{0D301245-8BD2-4F6D-B455-23A1C6D05308}"/>
          </ac:spMkLst>
        </pc:spChg>
      </pc:sldChg>
      <pc:sldChg chg="modSp add modAnim">
        <pc:chgData name="Rich Meagher" userId="067d4a317bad6a29" providerId="LiveId" clId="{9D5C7FA5-3F7E-460F-8414-99ABE6218B2D}" dt="2024-08-16T15:10:20.941" v="59" actId="20577"/>
        <pc:sldMkLst>
          <pc:docMk/>
          <pc:sldMk cId="1120712181" sldId="288"/>
        </pc:sldMkLst>
        <pc:spChg chg="mod">
          <ac:chgData name="Rich Meagher" userId="067d4a317bad6a29" providerId="LiveId" clId="{9D5C7FA5-3F7E-460F-8414-99ABE6218B2D}" dt="2024-08-16T15:10:20.941" v="59" actId="20577"/>
          <ac:spMkLst>
            <pc:docMk/>
            <pc:sldMk cId="1120712181" sldId="288"/>
            <ac:spMk id="3" creationId="{F0166698-DAE5-AD9A-0EC6-25CE02CBD6DF}"/>
          </ac:spMkLst>
        </pc:spChg>
      </pc:sldChg>
      <pc:sldChg chg="addSp delSp modSp new mod setBg">
        <pc:chgData name="Rich Meagher" userId="067d4a317bad6a29" providerId="LiveId" clId="{9D5C7FA5-3F7E-460F-8414-99ABE6218B2D}" dt="2024-08-16T15:11:12.935" v="78" actId="26606"/>
        <pc:sldMkLst>
          <pc:docMk/>
          <pc:sldMk cId="2573997676" sldId="289"/>
        </pc:sldMkLst>
        <pc:spChg chg="mod">
          <ac:chgData name="Rich Meagher" userId="067d4a317bad6a29" providerId="LiveId" clId="{9D5C7FA5-3F7E-460F-8414-99ABE6218B2D}" dt="2024-08-16T15:11:12.935" v="78" actId="26606"/>
          <ac:spMkLst>
            <pc:docMk/>
            <pc:sldMk cId="2573997676" sldId="289"/>
            <ac:spMk id="2" creationId="{5E241983-AEEE-C530-E3A1-A07C2CD6B523}"/>
          </ac:spMkLst>
        </pc:spChg>
        <pc:spChg chg="del">
          <ac:chgData name="Rich Meagher" userId="067d4a317bad6a29" providerId="LiveId" clId="{9D5C7FA5-3F7E-460F-8414-99ABE6218B2D}" dt="2024-08-16T15:10:44.557" v="77" actId="478"/>
          <ac:spMkLst>
            <pc:docMk/>
            <pc:sldMk cId="2573997676" sldId="289"/>
            <ac:spMk id="3" creationId="{16C9E858-803A-9C55-58B1-361EBA52768A}"/>
          </ac:spMkLst>
        </pc:spChg>
        <pc:spChg chg="add">
          <ac:chgData name="Rich Meagher" userId="067d4a317bad6a29" providerId="LiveId" clId="{9D5C7FA5-3F7E-460F-8414-99ABE6218B2D}" dt="2024-08-16T15:11:12.935" v="78" actId="26606"/>
          <ac:spMkLst>
            <pc:docMk/>
            <pc:sldMk cId="2573997676" sldId="289"/>
            <ac:spMk id="8" creationId="{0AD84CCE-B61B-45FD-8942-77C91305228B}"/>
          </ac:spMkLst>
        </pc:spChg>
        <pc:picChg chg="add">
          <ac:chgData name="Rich Meagher" userId="067d4a317bad6a29" providerId="LiveId" clId="{9D5C7FA5-3F7E-460F-8414-99ABE6218B2D}" dt="2024-08-16T15:11:12.935" v="78" actId="26606"/>
          <ac:picMkLst>
            <pc:docMk/>
            <pc:sldMk cId="2573997676" sldId="289"/>
            <ac:picMk id="4" creationId="{8FB8F6BB-0CB5-4F40-67A5-3C03B0CC8A64}"/>
          </ac:picMkLst>
        </pc:picChg>
      </pc:sldChg>
    </pc:docChg>
  </pc:docChgLst>
  <pc:docChgLst>
    <pc:chgData name="Rachael Baker" userId="7ced0292-2a89-4bcc-9dac-22a577dc32b5" providerId="ADAL" clId="{43759C2C-D0BD-48DC-A655-153C811AB4D8}"/>
    <pc:docChg chg="delSld">
      <pc:chgData name="Rachael Baker" userId="7ced0292-2a89-4bcc-9dac-22a577dc32b5" providerId="ADAL" clId="{43759C2C-D0BD-48DC-A655-153C811AB4D8}" dt="2024-10-08T15:54:40.773" v="20" actId="47"/>
      <pc:docMkLst>
        <pc:docMk/>
      </pc:docMkLst>
      <pc:sldChg chg="del">
        <pc:chgData name="Rachael Baker" userId="7ced0292-2a89-4bcc-9dac-22a577dc32b5" providerId="ADAL" clId="{43759C2C-D0BD-48DC-A655-153C811AB4D8}" dt="2024-10-08T15:53:41.370" v="3" actId="47"/>
        <pc:sldMkLst>
          <pc:docMk/>
          <pc:sldMk cId="2067076559" sldId="256"/>
        </pc:sldMkLst>
      </pc:sldChg>
      <pc:sldChg chg="del">
        <pc:chgData name="Rachael Baker" userId="7ced0292-2a89-4bcc-9dac-22a577dc32b5" providerId="ADAL" clId="{43759C2C-D0BD-48DC-A655-153C811AB4D8}" dt="2024-10-08T15:53:42.341" v="4" actId="47"/>
        <pc:sldMkLst>
          <pc:docMk/>
          <pc:sldMk cId="3963444692" sldId="257"/>
        </pc:sldMkLst>
      </pc:sldChg>
      <pc:sldChg chg="del">
        <pc:chgData name="Rachael Baker" userId="7ced0292-2a89-4bcc-9dac-22a577dc32b5" providerId="ADAL" clId="{43759C2C-D0BD-48DC-A655-153C811AB4D8}" dt="2024-10-08T15:53:42.987" v="5" actId="47"/>
        <pc:sldMkLst>
          <pc:docMk/>
          <pc:sldMk cId="2982602850" sldId="258"/>
        </pc:sldMkLst>
      </pc:sldChg>
      <pc:sldChg chg="del">
        <pc:chgData name="Rachael Baker" userId="7ced0292-2a89-4bcc-9dac-22a577dc32b5" providerId="ADAL" clId="{43759C2C-D0BD-48DC-A655-153C811AB4D8}" dt="2024-10-08T15:53:43.654" v="6" actId="47"/>
        <pc:sldMkLst>
          <pc:docMk/>
          <pc:sldMk cId="553471482" sldId="259"/>
        </pc:sldMkLst>
      </pc:sldChg>
      <pc:sldChg chg="del">
        <pc:chgData name="Rachael Baker" userId="7ced0292-2a89-4bcc-9dac-22a577dc32b5" providerId="ADAL" clId="{43759C2C-D0BD-48DC-A655-153C811AB4D8}" dt="2024-10-08T15:53:44.424" v="7" actId="47"/>
        <pc:sldMkLst>
          <pc:docMk/>
          <pc:sldMk cId="360428894" sldId="262"/>
        </pc:sldMkLst>
      </pc:sldChg>
      <pc:sldChg chg="del">
        <pc:chgData name="Rachael Baker" userId="7ced0292-2a89-4bcc-9dac-22a577dc32b5" providerId="ADAL" clId="{43759C2C-D0BD-48DC-A655-153C811AB4D8}" dt="2024-10-08T15:53:39.621" v="0" actId="47"/>
        <pc:sldMkLst>
          <pc:docMk/>
          <pc:sldMk cId="3061787704" sldId="265"/>
        </pc:sldMkLst>
      </pc:sldChg>
      <pc:sldChg chg="del">
        <pc:chgData name="Rachael Baker" userId="7ced0292-2a89-4bcc-9dac-22a577dc32b5" providerId="ADAL" clId="{43759C2C-D0BD-48DC-A655-153C811AB4D8}" dt="2024-10-08T15:54:40.773" v="20" actId="47"/>
        <pc:sldMkLst>
          <pc:docMk/>
          <pc:sldMk cId="1204840083" sldId="266"/>
        </pc:sldMkLst>
      </pc:sldChg>
      <pc:sldChg chg="del">
        <pc:chgData name="Rachael Baker" userId="7ced0292-2a89-4bcc-9dac-22a577dc32b5" providerId="ADAL" clId="{43759C2C-D0BD-48DC-A655-153C811AB4D8}" dt="2024-10-08T15:53:57.061" v="11" actId="47"/>
        <pc:sldMkLst>
          <pc:docMk/>
          <pc:sldMk cId="1306423719" sldId="269"/>
        </pc:sldMkLst>
      </pc:sldChg>
      <pc:sldChg chg="del">
        <pc:chgData name="Rachael Baker" userId="7ced0292-2a89-4bcc-9dac-22a577dc32b5" providerId="ADAL" clId="{43759C2C-D0BD-48DC-A655-153C811AB4D8}" dt="2024-10-08T15:53:45.335" v="8" actId="47"/>
        <pc:sldMkLst>
          <pc:docMk/>
          <pc:sldMk cId="363175058" sldId="270"/>
        </pc:sldMkLst>
      </pc:sldChg>
      <pc:sldChg chg="del">
        <pc:chgData name="Rachael Baker" userId="7ced0292-2a89-4bcc-9dac-22a577dc32b5" providerId="ADAL" clId="{43759C2C-D0BD-48DC-A655-153C811AB4D8}" dt="2024-10-08T15:53:48.488" v="10" actId="47"/>
        <pc:sldMkLst>
          <pc:docMk/>
          <pc:sldMk cId="2767737664" sldId="272"/>
        </pc:sldMkLst>
      </pc:sldChg>
      <pc:sldChg chg="del">
        <pc:chgData name="Rachael Baker" userId="7ced0292-2a89-4bcc-9dac-22a577dc32b5" providerId="ADAL" clId="{43759C2C-D0BD-48DC-A655-153C811AB4D8}" dt="2024-10-08T15:54:39.236" v="18" actId="47"/>
        <pc:sldMkLst>
          <pc:docMk/>
          <pc:sldMk cId="3605102297" sldId="273"/>
        </pc:sldMkLst>
      </pc:sldChg>
      <pc:sldChg chg="del">
        <pc:chgData name="Rachael Baker" userId="7ced0292-2a89-4bcc-9dac-22a577dc32b5" providerId="ADAL" clId="{43759C2C-D0BD-48DC-A655-153C811AB4D8}" dt="2024-10-08T15:53:40.258" v="1" actId="47"/>
        <pc:sldMkLst>
          <pc:docMk/>
          <pc:sldMk cId="1785016111" sldId="274"/>
        </pc:sldMkLst>
      </pc:sldChg>
      <pc:sldChg chg="del">
        <pc:chgData name="Rachael Baker" userId="7ced0292-2a89-4bcc-9dac-22a577dc32b5" providerId="ADAL" clId="{43759C2C-D0BD-48DC-A655-153C811AB4D8}" dt="2024-10-08T15:54:39.738" v="19" actId="47"/>
        <pc:sldMkLst>
          <pc:docMk/>
          <pc:sldMk cId="2236979149" sldId="275"/>
        </pc:sldMkLst>
      </pc:sldChg>
      <pc:sldChg chg="del">
        <pc:chgData name="Rachael Baker" userId="7ced0292-2a89-4bcc-9dac-22a577dc32b5" providerId="ADAL" clId="{43759C2C-D0BD-48DC-A655-153C811AB4D8}" dt="2024-10-08T15:53:40.773" v="2" actId="47"/>
        <pc:sldMkLst>
          <pc:docMk/>
          <pc:sldMk cId="531406877" sldId="276"/>
        </pc:sldMkLst>
      </pc:sldChg>
      <pc:sldChg chg="del">
        <pc:chgData name="Rachael Baker" userId="7ced0292-2a89-4bcc-9dac-22a577dc32b5" providerId="ADAL" clId="{43759C2C-D0BD-48DC-A655-153C811AB4D8}" dt="2024-10-08T15:54:00.841" v="12" actId="47"/>
        <pc:sldMkLst>
          <pc:docMk/>
          <pc:sldMk cId="1139100031" sldId="277"/>
        </pc:sldMkLst>
      </pc:sldChg>
      <pc:sldChg chg="del">
        <pc:chgData name="Rachael Baker" userId="7ced0292-2a89-4bcc-9dac-22a577dc32b5" providerId="ADAL" clId="{43759C2C-D0BD-48DC-A655-153C811AB4D8}" dt="2024-10-08T15:53:46.328" v="9" actId="47"/>
        <pc:sldMkLst>
          <pc:docMk/>
          <pc:sldMk cId="3881021874" sldId="278"/>
        </pc:sldMkLst>
      </pc:sldChg>
      <pc:sldChg chg="del">
        <pc:chgData name="Rachael Baker" userId="7ced0292-2a89-4bcc-9dac-22a577dc32b5" providerId="ADAL" clId="{43759C2C-D0BD-48DC-A655-153C811AB4D8}" dt="2024-10-08T15:54:32.809" v="15" actId="47"/>
        <pc:sldMkLst>
          <pc:docMk/>
          <pc:sldMk cId="131248793" sldId="281"/>
        </pc:sldMkLst>
      </pc:sldChg>
      <pc:sldChg chg="del">
        <pc:chgData name="Rachael Baker" userId="7ced0292-2a89-4bcc-9dac-22a577dc32b5" providerId="ADAL" clId="{43759C2C-D0BD-48DC-A655-153C811AB4D8}" dt="2024-10-08T15:54:33.543" v="16" actId="47"/>
        <pc:sldMkLst>
          <pc:docMk/>
          <pc:sldMk cId="2072462934" sldId="282"/>
        </pc:sldMkLst>
      </pc:sldChg>
      <pc:sldChg chg="del">
        <pc:chgData name="Rachael Baker" userId="7ced0292-2a89-4bcc-9dac-22a577dc32b5" providerId="ADAL" clId="{43759C2C-D0BD-48DC-A655-153C811AB4D8}" dt="2024-10-08T15:54:34.587" v="17" actId="47"/>
        <pc:sldMkLst>
          <pc:docMk/>
          <pc:sldMk cId="3012473508" sldId="283"/>
        </pc:sldMkLst>
      </pc:sldChg>
      <pc:sldChg chg="del">
        <pc:chgData name="Rachael Baker" userId="7ced0292-2a89-4bcc-9dac-22a577dc32b5" providerId="ADAL" clId="{43759C2C-D0BD-48DC-A655-153C811AB4D8}" dt="2024-10-08T15:54:32.019" v="14" actId="47"/>
        <pc:sldMkLst>
          <pc:docMk/>
          <pc:sldMk cId="391854905" sldId="284"/>
        </pc:sldMkLst>
      </pc:sldChg>
      <pc:sldChg chg="del">
        <pc:chgData name="Rachael Baker" userId="7ced0292-2a89-4bcc-9dac-22a577dc32b5" providerId="ADAL" clId="{43759C2C-D0BD-48DC-A655-153C811AB4D8}" dt="2024-10-08T15:54:27.945" v="13" actId="47"/>
        <pc:sldMkLst>
          <pc:docMk/>
          <pc:sldMk cId="2573997676" sldId="289"/>
        </pc:sldMkLst>
      </pc:sldChg>
    </pc:docChg>
  </pc:docChgLst>
</pc:chgInfo>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9AA1FA2-1A2B-469B-A879-29CB81C7F25E}" type="doc">
      <dgm:prSet loTypeId="urn:microsoft.com/office/officeart/2005/8/layout/vList2" loCatId="list" qsTypeId="urn:microsoft.com/office/officeart/2005/8/quickstyle/simple4" qsCatId="simple" csTypeId="urn:microsoft.com/office/officeart/2005/8/colors/colorful2" csCatId="colorful" phldr="1"/>
      <dgm:spPr/>
      <dgm:t>
        <a:bodyPr/>
        <a:lstStyle/>
        <a:p>
          <a:endParaRPr lang="en-US"/>
        </a:p>
      </dgm:t>
    </dgm:pt>
    <dgm:pt modelId="{7126293D-CA9B-4CC2-A227-2952B00C060C}">
      <dgm:prSet/>
      <dgm:spPr/>
      <dgm:t>
        <a:bodyPr/>
        <a:lstStyle/>
        <a:p>
          <a:r>
            <a:rPr lang="en-US" dirty="0"/>
            <a:t>What do you love MOST about advising?</a:t>
          </a:r>
        </a:p>
      </dgm:t>
    </dgm:pt>
    <dgm:pt modelId="{51788516-2F96-4F60-AB80-67843F3D0A30}" type="parTrans" cxnId="{4EA7C42B-0ABE-4A85-A37F-4831C01FC23C}">
      <dgm:prSet/>
      <dgm:spPr/>
      <dgm:t>
        <a:bodyPr/>
        <a:lstStyle/>
        <a:p>
          <a:endParaRPr lang="en-US"/>
        </a:p>
      </dgm:t>
    </dgm:pt>
    <dgm:pt modelId="{B61EFB38-8AA1-4796-8B1D-665B8D1A1FCD}" type="sibTrans" cxnId="{4EA7C42B-0ABE-4A85-A37F-4831C01FC23C}">
      <dgm:prSet/>
      <dgm:spPr/>
      <dgm:t>
        <a:bodyPr/>
        <a:lstStyle/>
        <a:p>
          <a:endParaRPr lang="en-US"/>
        </a:p>
      </dgm:t>
    </dgm:pt>
    <dgm:pt modelId="{E11AC136-86D7-4EE0-A028-4B1ACF232CBE}">
      <dgm:prSet/>
      <dgm:spPr/>
      <dgm:t>
        <a:bodyPr/>
        <a:lstStyle/>
        <a:p>
          <a:r>
            <a:rPr lang="en-US" dirty="0"/>
            <a:t>What do you love LEAST about advising?</a:t>
          </a:r>
        </a:p>
      </dgm:t>
    </dgm:pt>
    <dgm:pt modelId="{BA2BF6A1-083B-410B-93A2-D73988429407}" type="parTrans" cxnId="{30AA8CB4-5743-4330-9092-173D3832B019}">
      <dgm:prSet/>
      <dgm:spPr/>
      <dgm:t>
        <a:bodyPr/>
        <a:lstStyle/>
        <a:p>
          <a:endParaRPr lang="en-US"/>
        </a:p>
      </dgm:t>
    </dgm:pt>
    <dgm:pt modelId="{30B2C0F7-B735-4CAA-A4EA-85EB0DA9DAB5}" type="sibTrans" cxnId="{30AA8CB4-5743-4330-9092-173D3832B019}">
      <dgm:prSet/>
      <dgm:spPr/>
      <dgm:t>
        <a:bodyPr/>
        <a:lstStyle/>
        <a:p>
          <a:endParaRPr lang="en-US"/>
        </a:p>
      </dgm:t>
    </dgm:pt>
    <dgm:pt modelId="{68E8C1AA-4C18-4EFE-8E5B-5CB076E73D58}" type="pres">
      <dgm:prSet presAssocID="{A9AA1FA2-1A2B-469B-A879-29CB81C7F25E}" presName="linear" presStyleCnt="0">
        <dgm:presLayoutVars>
          <dgm:animLvl val="lvl"/>
          <dgm:resizeHandles val="exact"/>
        </dgm:presLayoutVars>
      </dgm:prSet>
      <dgm:spPr/>
    </dgm:pt>
    <dgm:pt modelId="{ABADA8E4-3A8B-49B2-BAFC-CADB59C2BD45}" type="pres">
      <dgm:prSet presAssocID="{7126293D-CA9B-4CC2-A227-2952B00C060C}" presName="parentText" presStyleLbl="node1" presStyleIdx="0" presStyleCnt="2">
        <dgm:presLayoutVars>
          <dgm:chMax val="0"/>
          <dgm:bulletEnabled val="1"/>
        </dgm:presLayoutVars>
      </dgm:prSet>
      <dgm:spPr/>
    </dgm:pt>
    <dgm:pt modelId="{F6929CC0-CCDD-44A6-83DA-170406968E4D}" type="pres">
      <dgm:prSet presAssocID="{B61EFB38-8AA1-4796-8B1D-665B8D1A1FCD}" presName="spacer" presStyleCnt="0"/>
      <dgm:spPr/>
    </dgm:pt>
    <dgm:pt modelId="{C7611930-38E1-49B6-AB51-7C0E724B2BEC}" type="pres">
      <dgm:prSet presAssocID="{E11AC136-86D7-4EE0-A028-4B1ACF232CBE}" presName="parentText" presStyleLbl="node1" presStyleIdx="1" presStyleCnt="2">
        <dgm:presLayoutVars>
          <dgm:chMax val="0"/>
          <dgm:bulletEnabled val="1"/>
        </dgm:presLayoutVars>
      </dgm:prSet>
      <dgm:spPr/>
    </dgm:pt>
  </dgm:ptLst>
  <dgm:cxnLst>
    <dgm:cxn modelId="{4EA7C42B-0ABE-4A85-A37F-4831C01FC23C}" srcId="{A9AA1FA2-1A2B-469B-A879-29CB81C7F25E}" destId="{7126293D-CA9B-4CC2-A227-2952B00C060C}" srcOrd="0" destOrd="0" parTransId="{51788516-2F96-4F60-AB80-67843F3D0A30}" sibTransId="{B61EFB38-8AA1-4796-8B1D-665B8D1A1FCD}"/>
    <dgm:cxn modelId="{4A750638-EDDF-4440-8E9C-08AF5FE7FD94}" type="presOf" srcId="{E11AC136-86D7-4EE0-A028-4B1ACF232CBE}" destId="{C7611930-38E1-49B6-AB51-7C0E724B2BEC}" srcOrd="0" destOrd="0" presId="urn:microsoft.com/office/officeart/2005/8/layout/vList2"/>
    <dgm:cxn modelId="{81CE4F75-2E15-45D6-9A82-ECB6330A45C0}" type="presOf" srcId="{7126293D-CA9B-4CC2-A227-2952B00C060C}" destId="{ABADA8E4-3A8B-49B2-BAFC-CADB59C2BD45}" srcOrd="0" destOrd="0" presId="urn:microsoft.com/office/officeart/2005/8/layout/vList2"/>
    <dgm:cxn modelId="{7E5ED85A-ACCB-47E7-AEB9-3D9B9A634F40}" type="presOf" srcId="{A9AA1FA2-1A2B-469B-A879-29CB81C7F25E}" destId="{68E8C1AA-4C18-4EFE-8E5B-5CB076E73D58}" srcOrd="0" destOrd="0" presId="urn:microsoft.com/office/officeart/2005/8/layout/vList2"/>
    <dgm:cxn modelId="{30AA8CB4-5743-4330-9092-173D3832B019}" srcId="{A9AA1FA2-1A2B-469B-A879-29CB81C7F25E}" destId="{E11AC136-86D7-4EE0-A028-4B1ACF232CBE}" srcOrd="1" destOrd="0" parTransId="{BA2BF6A1-083B-410B-93A2-D73988429407}" sibTransId="{30B2C0F7-B735-4CAA-A4EA-85EB0DA9DAB5}"/>
    <dgm:cxn modelId="{07E1FABF-83D4-404F-9644-4840A4A9BAA4}" type="presParOf" srcId="{68E8C1AA-4C18-4EFE-8E5B-5CB076E73D58}" destId="{ABADA8E4-3A8B-49B2-BAFC-CADB59C2BD45}" srcOrd="0" destOrd="0" presId="urn:microsoft.com/office/officeart/2005/8/layout/vList2"/>
    <dgm:cxn modelId="{EEAC5D68-BB29-4E56-A46A-36D9073577E4}" type="presParOf" srcId="{68E8C1AA-4C18-4EFE-8E5B-5CB076E73D58}" destId="{F6929CC0-CCDD-44A6-83DA-170406968E4D}" srcOrd="1" destOrd="0" presId="urn:microsoft.com/office/officeart/2005/8/layout/vList2"/>
    <dgm:cxn modelId="{0C0E850E-6EEA-4593-8BBE-C9CDADEE4708}" type="presParOf" srcId="{68E8C1AA-4C18-4EFE-8E5B-5CB076E73D58}" destId="{C7611930-38E1-49B6-AB51-7C0E724B2BEC}" srcOrd="2"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C34DDBD0-CF20-4A34-8CC9-839307E0E9BD}" type="doc">
      <dgm:prSet loTypeId="urn:microsoft.com/office/officeart/2008/layout/RadialCluster" loCatId="relationship" qsTypeId="urn:microsoft.com/office/officeart/2005/8/quickstyle/simple1" qsCatId="simple" csTypeId="urn:microsoft.com/office/officeart/2005/8/colors/accent1_2" csCatId="accent1" phldr="1"/>
      <dgm:spPr/>
      <dgm:t>
        <a:bodyPr/>
        <a:lstStyle/>
        <a:p>
          <a:endParaRPr lang="en-US"/>
        </a:p>
      </dgm:t>
    </dgm:pt>
    <dgm:pt modelId="{56E25F21-5DD6-4BEE-A02B-EACF89E847EF}">
      <dgm:prSet phldrT="[Text]"/>
      <dgm:spPr/>
      <dgm:t>
        <a:bodyPr/>
        <a:lstStyle/>
        <a:p>
          <a:r>
            <a:rPr lang="en-US" dirty="0"/>
            <a:t>You</a:t>
          </a:r>
        </a:p>
      </dgm:t>
    </dgm:pt>
    <dgm:pt modelId="{4F9E4B29-54EC-462B-AAE7-B479ED64695A}" type="parTrans" cxnId="{5FA20B43-6C6D-4ACF-8BF6-CE99E88A9A72}">
      <dgm:prSet/>
      <dgm:spPr/>
      <dgm:t>
        <a:bodyPr/>
        <a:lstStyle/>
        <a:p>
          <a:endParaRPr lang="en-US"/>
        </a:p>
      </dgm:t>
    </dgm:pt>
    <dgm:pt modelId="{733B9A1D-70E7-46A7-BB02-754B98DEB49C}" type="sibTrans" cxnId="{5FA20B43-6C6D-4ACF-8BF6-CE99E88A9A72}">
      <dgm:prSet/>
      <dgm:spPr/>
      <dgm:t>
        <a:bodyPr/>
        <a:lstStyle/>
        <a:p>
          <a:endParaRPr lang="en-US"/>
        </a:p>
      </dgm:t>
    </dgm:pt>
    <dgm:pt modelId="{0167420A-7F27-4AED-87E0-7E96A8FF6F79}">
      <dgm:prSet phldrT="[Text]"/>
      <dgm:spPr/>
      <dgm:t>
        <a:bodyPr/>
        <a:lstStyle/>
        <a:p>
          <a:r>
            <a:rPr lang="en-US" dirty="0"/>
            <a:t>Role Models</a:t>
          </a:r>
        </a:p>
      </dgm:t>
    </dgm:pt>
    <dgm:pt modelId="{FC0CC39B-6F5E-4FDD-AF3E-118199BC65FB}" type="parTrans" cxnId="{D260EB06-E4C5-4723-AA0C-7CF3AE498661}">
      <dgm:prSet/>
      <dgm:spPr/>
      <dgm:t>
        <a:bodyPr/>
        <a:lstStyle/>
        <a:p>
          <a:endParaRPr lang="en-US"/>
        </a:p>
      </dgm:t>
    </dgm:pt>
    <dgm:pt modelId="{8F4DFB69-1B1D-4E11-984E-ADC16B55428F}" type="sibTrans" cxnId="{D260EB06-E4C5-4723-AA0C-7CF3AE498661}">
      <dgm:prSet/>
      <dgm:spPr/>
      <dgm:t>
        <a:bodyPr/>
        <a:lstStyle/>
        <a:p>
          <a:endParaRPr lang="en-US"/>
        </a:p>
      </dgm:t>
    </dgm:pt>
    <dgm:pt modelId="{DD55F552-B6F6-488D-A1CC-5EB4B04B18A2}">
      <dgm:prSet phldrT="[Text]"/>
      <dgm:spPr/>
      <dgm:t>
        <a:bodyPr/>
        <a:lstStyle/>
        <a:p>
          <a:r>
            <a:rPr lang="en-US" dirty="0"/>
            <a:t>Safe/Inspiring Places</a:t>
          </a:r>
        </a:p>
      </dgm:t>
    </dgm:pt>
    <dgm:pt modelId="{67483077-B841-43B6-AD9C-B7EAED531F8D}" type="parTrans" cxnId="{941D8521-970C-4A26-8279-68D382EB900E}">
      <dgm:prSet/>
      <dgm:spPr/>
      <dgm:t>
        <a:bodyPr/>
        <a:lstStyle/>
        <a:p>
          <a:endParaRPr lang="en-US"/>
        </a:p>
      </dgm:t>
    </dgm:pt>
    <dgm:pt modelId="{177966CD-88DB-4CFF-89AF-C719EF6EEA07}" type="sibTrans" cxnId="{941D8521-970C-4A26-8279-68D382EB900E}">
      <dgm:prSet/>
      <dgm:spPr/>
      <dgm:t>
        <a:bodyPr/>
        <a:lstStyle/>
        <a:p>
          <a:endParaRPr lang="en-US"/>
        </a:p>
      </dgm:t>
    </dgm:pt>
    <dgm:pt modelId="{BAFEBF67-840C-40E9-8F1E-CED04521DD9A}">
      <dgm:prSet phldrT="[Text]"/>
      <dgm:spPr/>
      <dgm:t>
        <a:bodyPr/>
        <a:lstStyle/>
        <a:p>
          <a:r>
            <a:rPr lang="en-US" dirty="0"/>
            <a:t>Emotional Support</a:t>
          </a:r>
        </a:p>
      </dgm:t>
    </dgm:pt>
    <dgm:pt modelId="{9B7119C5-2154-4CC3-9E0B-158517762C86}" type="parTrans" cxnId="{E7387C6A-45F3-408C-B6A2-1C18C87572CE}">
      <dgm:prSet/>
      <dgm:spPr/>
      <dgm:t>
        <a:bodyPr/>
        <a:lstStyle/>
        <a:p>
          <a:endParaRPr lang="en-US"/>
        </a:p>
      </dgm:t>
    </dgm:pt>
    <dgm:pt modelId="{17E493C1-6720-4A6A-BE3F-48E881B5E71C}" type="sibTrans" cxnId="{E7387C6A-45F3-408C-B6A2-1C18C87572CE}">
      <dgm:prSet/>
      <dgm:spPr/>
      <dgm:t>
        <a:bodyPr/>
        <a:lstStyle/>
        <a:p>
          <a:endParaRPr lang="en-US"/>
        </a:p>
      </dgm:t>
    </dgm:pt>
    <dgm:pt modelId="{3A281BC1-50B6-48BE-9654-D8180E9D6404}">
      <dgm:prSet phldrT="[Text]"/>
      <dgm:spPr/>
      <dgm:t>
        <a:bodyPr/>
        <a:lstStyle/>
        <a:p>
          <a:r>
            <a:rPr lang="en-US" dirty="0"/>
            <a:t>Academic Support</a:t>
          </a:r>
        </a:p>
      </dgm:t>
    </dgm:pt>
    <dgm:pt modelId="{B22CBA04-DDAD-49F8-AC4C-891DE4D2F60E}" type="parTrans" cxnId="{43C035EE-70E0-428E-A4AC-95BDFBE404CA}">
      <dgm:prSet/>
      <dgm:spPr/>
      <dgm:t>
        <a:bodyPr/>
        <a:lstStyle/>
        <a:p>
          <a:endParaRPr lang="en-US"/>
        </a:p>
      </dgm:t>
    </dgm:pt>
    <dgm:pt modelId="{80553EA8-2A6E-4BD5-8D55-69F87DE4F09C}" type="sibTrans" cxnId="{43C035EE-70E0-428E-A4AC-95BDFBE404CA}">
      <dgm:prSet/>
      <dgm:spPr/>
      <dgm:t>
        <a:bodyPr/>
        <a:lstStyle/>
        <a:p>
          <a:endParaRPr lang="en-US"/>
        </a:p>
      </dgm:t>
    </dgm:pt>
    <dgm:pt modelId="{7588FDE4-E0A3-4222-B9B3-ABD193A38BE9}">
      <dgm:prSet phldrT="[Text]"/>
      <dgm:spPr/>
      <dgm:t>
        <a:bodyPr/>
        <a:lstStyle/>
        <a:p>
          <a:r>
            <a:rPr lang="en-US" dirty="0"/>
            <a:t>Peer Support</a:t>
          </a:r>
        </a:p>
      </dgm:t>
    </dgm:pt>
    <dgm:pt modelId="{B24458B6-4D98-481F-8EF8-D1D7AE8E43BE}" type="parTrans" cxnId="{0E2E6CB7-3F1A-4195-BB76-FE2ED3720A55}">
      <dgm:prSet/>
      <dgm:spPr/>
      <dgm:t>
        <a:bodyPr/>
        <a:lstStyle/>
        <a:p>
          <a:endParaRPr lang="en-US"/>
        </a:p>
      </dgm:t>
    </dgm:pt>
    <dgm:pt modelId="{C63273D3-4530-42E6-BA05-5006F41C0525}" type="sibTrans" cxnId="{0E2E6CB7-3F1A-4195-BB76-FE2ED3720A55}">
      <dgm:prSet/>
      <dgm:spPr/>
      <dgm:t>
        <a:bodyPr/>
        <a:lstStyle/>
        <a:p>
          <a:endParaRPr lang="en-US"/>
        </a:p>
      </dgm:t>
    </dgm:pt>
    <dgm:pt modelId="{95A86D82-F8BF-4D00-8121-4D5130FBF7BB}">
      <dgm:prSet phldrT="[Text]"/>
      <dgm:spPr/>
      <dgm:t>
        <a:bodyPr/>
        <a:lstStyle/>
        <a:p>
          <a:r>
            <a:rPr lang="en-US" dirty="0"/>
            <a:t>Self-Care Practices</a:t>
          </a:r>
        </a:p>
      </dgm:t>
    </dgm:pt>
    <dgm:pt modelId="{787EAA43-A491-49FC-B2A9-61AFC858863E}" type="parTrans" cxnId="{67EE5424-807F-46DB-9507-F4958C3B779A}">
      <dgm:prSet/>
      <dgm:spPr/>
      <dgm:t>
        <a:bodyPr/>
        <a:lstStyle/>
        <a:p>
          <a:endParaRPr lang="en-US"/>
        </a:p>
      </dgm:t>
    </dgm:pt>
    <dgm:pt modelId="{478E0A13-4263-45C9-9804-C48A17110042}" type="sibTrans" cxnId="{67EE5424-807F-46DB-9507-F4958C3B779A}">
      <dgm:prSet/>
      <dgm:spPr/>
      <dgm:t>
        <a:bodyPr/>
        <a:lstStyle/>
        <a:p>
          <a:endParaRPr lang="en-US"/>
        </a:p>
      </dgm:t>
    </dgm:pt>
    <dgm:pt modelId="{92A4E3CB-4DA0-45F0-B43D-A15497117D31}">
      <dgm:prSet phldrT="[Text]"/>
      <dgm:spPr/>
      <dgm:t>
        <a:bodyPr/>
        <a:lstStyle/>
        <a:p>
          <a:r>
            <a:rPr lang="en-US" dirty="0"/>
            <a:t>Other Trusted Advisors</a:t>
          </a:r>
        </a:p>
      </dgm:t>
    </dgm:pt>
    <dgm:pt modelId="{6454BD5B-588B-45F4-88CA-301AD7E17BB1}" type="parTrans" cxnId="{0FF63492-EC94-4815-B16D-DDB1FC987F12}">
      <dgm:prSet/>
      <dgm:spPr/>
      <dgm:t>
        <a:bodyPr/>
        <a:lstStyle/>
        <a:p>
          <a:endParaRPr lang="en-US"/>
        </a:p>
      </dgm:t>
    </dgm:pt>
    <dgm:pt modelId="{042C8C9D-6725-4D43-B200-9ACDC08B2238}" type="sibTrans" cxnId="{0FF63492-EC94-4815-B16D-DDB1FC987F12}">
      <dgm:prSet/>
      <dgm:spPr/>
      <dgm:t>
        <a:bodyPr/>
        <a:lstStyle/>
        <a:p>
          <a:endParaRPr lang="en-US"/>
        </a:p>
      </dgm:t>
    </dgm:pt>
    <dgm:pt modelId="{B3EEE55B-9B95-46F9-B60C-F1B15D0011E1}" type="pres">
      <dgm:prSet presAssocID="{C34DDBD0-CF20-4A34-8CC9-839307E0E9BD}" presName="Name0" presStyleCnt="0">
        <dgm:presLayoutVars>
          <dgm:chMax val="1"/>
          <dgm:chPref val="1"/>
          <dgm:dir/>
          <dgm:animOne val="branch"/>
          <dgm:animLvl val="lvl"/>
        </dgm:presLayoutVars>
      </dgm:prSet>
      <dgm:spPr/>
    </dgm:pt>
    <dgm:pt modelId="{DA1CBADE-E791-4BCE-B491-7785AA2E4294}" type="pres">
      <dgm:prSet presAssocID="{56E25F21-5DD6-4BEE-A02B-EACF89E847EF}" presName="singleCycle" presStyleCnt="0"/>
      <dgm:spPr/>
    </dgm:pt>
    <dgm:pt modelId="{7EEE923A-36A9-4636-9B38-BA84F421043C}" type="pres">
      <dgm:prSet presAssocID="{56E25F21-5DD6-4BEE-A02B-EACF89E847EF}" presName="singleCenter" presStyleLbl="node1" presStyleIdx="0" presStyleCnt="8">
        <dgm:presLayoutVars>
          <dgm:chMax val="7"/>
          <dgm:chPref val="7"/>
        </dgm:presLayoutVars>
      </dgm:prSet>
      <dgm:spPr/>
    </dgm:pt>
    <dgm:pt modelId="{53EFAD35-D7C1-467E-B6D0-7B7E48F22CB4}" type="pres">
      <dgm:prSet presAssocID="{FC0CC39B-6F5E-4FDD-AF3E-118199BC65FB}" presName="Name56" presStyleLbl="parChTrans1D2" presStyleIdx="0" presStyleCnt="7"/>
      <dgm:spPr/>
    </dgm:pt>
    <dgm:pt modelId="{4DEC7248-39E9-4F3A-B787-5D2F9006B006}" type="pres">
      <dgm:prSet presAssocID="{0167420A-7F27-4AED-87E0-7E96A8FF6F79}" presName="text0" presStyleLbl="node1" presStyleIdx="1" presStyleCnt="8">
        <dgm:presLayoutVars>
          <dgm:bulletEnabled val="1"/>
        </dgm:presLayoutVars>
      </dgm:prSet>
      <dgm:spPr/>
    </dgm:pt>
    <dgm:pt modelId="{509FD45E-46EE-4544-9677-451A1BCB4A2F}" type="pres">
      <dgm:prSet presAssocID="{67483077-B841-43B6-AD9C-B7EAED531F8D}" presName="Name56" presStyleLbl="parChTrans1D2" presStyleIdx="1" presStyleCnt="7"/>
      <dgm:spPr/>
    </dgm:pt>
    <dgm:pt modelId="{39E4127B-32CC-42D3-9903-2110734F11CF}" type="pres">
      <dgm:prSet presAssocID="{DD55F552-B6F6-488D-A1CC-5EB4B04B18A2}" presName="text0" presStyleLbl="node1" presStyleIdx="2" presStyleCnt="8">
        <dgm:presLayoutVars>
          <dgm:bulletEnabled val="1"/>
        </dgm:presLayoutVars>
      </dgm:prSet>
      <dgm:spPr/>
    </dgm:pt>
    <dgm:pt modelId="{6C7A7846-000C-4B3A-A528-159C4649E17D}" type="pres">
      <dgm:prSet presAssocID="{9B7119C5-2154-4CC3-9E0B-158517762C86}" presName="Name56" presStyleLbl="parChTrans1D2" presStyleIdx="2" presStyleCnt="7"/>
      <dgm:spPr/>
    </dgm:pt>
    <dgm:pt modelId="{A213DABC-B725-406A-9C77-3ED2A46C1FE1}" type="pres">
      <dgm:prSet presAssocID="{BAFEBF67-840C-40E9-8F1E-CED04521DD9A}" presName="text0" presStyleLbl="node1" presStyleIdx="3" presStyleCnt="8">
        <dgm:presLayoutVars>
          <dgm:bulletEnabled val="1"/>
        </dgm:presLayoutVars>
      </dgm:prSet>
      <dgm:spPr/>
    </dgm:pt>
    <dgm:pt modelId="{B3FBE7FF-0332-47E5-B224-F8CB8211117C}" type="pres">
      <dgm:prSet presAssocID="{B22CBA04-DDAD-49F8-AC4C-891DE4D2F60E}" presName="Name56" presStyleLbl="parChTrans1D2" presStyleIdx="3" presStyleCnt="7"/>
      <dgm:spPr/>
    </dgm:pt>
    <dgm:pt modelId="{7D703EDF-4007-4A5B-ACE1-FC9897F47F7D}" type="pres">
      <dgm:prSet presAssocID="{3A281BC1-50B6-48BE-9654-D8180E9D6404}" presName="text0" presStyleLbl="node1" presStyleIdx="4" presStyleCnt="8">
        <dgm:presLayoutVars>
          <dgm:bulletEnabled val="1"/>
        </dgm:presLayoutVars>
      </dgm:prSet>
      <dgm:spPr/>
    </dgm:pt>
    <dgm:pt modelId="{D9057CAA-D5FF-4477-94F7-5513987F7D57}" type="pres">
      <dgm:prSet presAssocID="{B24458B6-4D98-481F-8EF8-D1D7AE8E43BE}" presName="Name56" presStyleLbl="parChTrans1D2" presStyleIdx="4" presStyleCnt="7"/>
      <dgm:spPr/>
    </dgm:pt>
    <dgm:pt modelId="{B46EF92C-87E9-4420-AF39-3760B56FB734}" type="pres">
      <dgm:prSet presAssocID="{7588FDE4-E0A3-4222-B9B3-ABD193A38BE9}" presName="text0" presStyleLbl="node1" presStyleIdx="5" presStyleCnt="8">
        <dgm:presLayoutVars>
          <dgm:bulletEnabled val="1"/>
        </dgm:presLayoutVars>
      </dgm:prSet>
      <dgm:spPr/>
    </dgm:pt>
    <dgm:pt modelId="{B2883E5E-E3A2-4A58-BFCC-1D15314B33D8}" type="pres">
      <dgm:prSet presAssocID="{787EAA43-A491-49FC-B2A9-61AFC858863E}" presName="Name56" presStyleLbl="parChTrans1D2" presStyleIdx="5" presStyleCnt="7"/>
      <dgm:spPr/>
    </dgm:pt>
    <dgm:pt modelId="{207FAFAE-E06C-4CFA-B844-BE4C237E305C}" type="pres">
      <dgm:prSet presAssocID="{95A86D82-F8BF-4D00-8121-4D5130FBF7BB}" presName="text0" presStyleLbl="node1" presStyleIdx="6" presStyleCnt="8">
        <dgm:presLayoutVars>
          <dgm:bulletEnabled val="1"/>
        </dgm:presLayoutVars>
      </dgm:prSet>
      <dgm:spPr/>
    </dgm:pt>
    <dgm:pt modelId="{F5C6138F-6635-4396-88D5-DB238DFA30AA}" type="pres">
      <dgm:prSet presAssocID="{6454BD5B-588B-45F4-88CA-301AD7E17BB1}" presName="Name56" presStyleLbl="parChTrans1D2" presStyleIdx="6" presStyleCnt="7"/>
      <dgm:spPr/>
    </dgm:pt>
    <dgm:pt modelId="{DD7D55D5-CFF1-4CC2-9005-CAF0F77FDE75}" type="pres">
      <dgm:prSet presAssocID="{92A4E3CB-4DA0-45F0-B43D-A15497117D31}" presName="text0" presStyleLbl="node1" presStyleIdx="7" presStyleCnt="8">
        <dgm:presLayoutVars>
          <dgm:bulletEnabled val="1"/>
        </dgm:presLayoutVars>
      </dgm:prSet>
      <dgm:spPr/>
    </dgm:pt>
  </dgm:ptLst>
  <dgm:cxnLst>
    <dgm:cxn modelId="{D260EB06-E4C5-4723-AA0C-7CF3AE498661}" srcId="{56E25F21-5DD6-4BEE-A02B-EACF89E847EF}" destId="{0167420A-7F27-4AED-87E0-7E96A8FF6F79}" srcOrd="0" destOrd="0" parTransId="{FC0CC39B-6F5E-4FDD-AF3E-118199BC65FB}" sibTransId="{8F4DFB69-1B1D-4E11-984E-ADC16B55428F}"/>
    <dgm:cxn modelId="{DA6FDC0B-5976-4177-9261-92C3F705B2D6}" type="presOf" srcId="{56E25F21-5DD6-4BEE-A02B-EACF89E847EF}" destId="{7EEE923A-36A9-4636-9B38-BA84F421043C}" srcOrd="0" destOrd="0" presId="urn:microsoft.com/office/officeart/2008/layout/RadialCluster"/>
    <dgm:cxn modelId="{90C3CB10-1BFE-4123-94F3-C21169C3CFF7}" type="presOf" srcId="{0167420A-7F27-4AED-87E0-7E96A8FF6F79}" destId="{4DEC7248-39E9-4F3A-B787-5D2F9006B006}" srcOrd="0" destOrd="0" presId="urn:microsoft.com/office/officeart/2008/layout/RadialCluster"/>
    <dgm:cxn modelId="{AEC4671F-9ABB-4736-A1FD-FB2B2B49D988}" type="presOf" srcId="{B22CBA04-DDAD-49F8-AC4C-891DE4D2F60E}" destId="{B3FBE7FF-0332-47E5-B224-F8CB8211117C}" srcOrd="0" destOrd="0" presId="urn:microsoft.com/office/officeart/2008/layout/RadialCluster"/>
    <dgm:cxn modelId="{941D8521-970C-4A26-8279-68D382EB900E}" srcId="{56E25F21-5DD6-4BEE-A02B-EACF89E847EF}" destId="{DD55F552-B6F6-488D-A1CC-5EB4B04B18A2}" srcOrd="1" destOrd="0" parTransId="{67483077-B841-43B6-AD9C-B7EAED531F8D}" sibTransId="{177966CD-88DB-4CFF-89AF-C719EF6EEA07}"/>
    <dgm:cxn modelId="{67EE5424-807F-46DB-9507-F4958C3B779A}" srcId="{56E25F21-5DD6-4BEE-A02B-EACF89E847EF}" destId="{95A86D82-F8BF-4D00-8121-4D5130FBF7BB}" srcOrd="5" destOrd="0" parTransId="{787EAA43-A491-49FC-B2A9-61AFC858863E}" sibTransId="{478E0A13-4263-45C9-9804-C48A17110042}"/>
    <dgm:cxn modelId="{5FA20B43-6C6D-4ACF-8BF6-CE99E88A9A72}" srcId="{C34DDBD0-CF20-4A34-8CC9-839307E0E9BD}" destId="{56E25F21-5DD6-4BEE-A02B-EACF89E847EF}" srcOrd="0" destOrd="0" parTransId="{4F9E4B29-54EC-462B-AAE7-B479ED64695A}" sibTransId="{733B9A1D-70E7-46A7-BB02-754B98DEB49C}"/>
    <dgm:cxn modelId="{A4F32D4A-CFD9-49D2-93EF-7246E4AE1B16}" type="presOf" srcId="{DD55F552-B6F6-488D-A1CC-5EB4B04B18A2}" destId="{39E4127B-32CC-42D3-9903-2110734F11CF}" srcOrd="0" destOrd="0" presId="urn:microsoft.com/office/officeart/2008/layout/RadialCluster"/>
    <dgm:cxn modelId="{E7387C6A-45F3-408C-B6A2-1C18C87572CE}" srcId="{56E25F21-5DD6-4BEE-A02B-EACF89E847EF}" destId="{BAFEBF67-840C-40E9-8F1E-CED04521DD9A}" srcOrd="2" destOrd="0" parTransId="{9B7119C5-2154-4CC3-9E0B-158517762C86}" sibTransId="{17E493C1-6720-4A6A-BE3F-48E881B5E71C}"/>
    <dgm:cxn modelId="{27EC2256-30B4-4BF9-BCEB-658D93CF5278}" type="presOf" srcId="{3A281BC1-50B6-48BE-9654-D8180E9D6404}" destId="{7D703EDF-4007-4A5B-ACE1-FC9897F47F7D}" srcOrd="0" destOrd="0" presId="urn:microsoft.com/office/officeart/2008/layout/RadialCluster"/>
    <dgm:cxn modelId="{0765BE82-61DB-46CD-8CEC-B193B50920CD}" type="presOf" srcId="{787EAA43-A491-49FC-B2A9-61AFC858863E}" destId="{B2883E5E-E3A2-4A58-BFCC-1D15314B33D8}" srcOrd="0" destOrd="0" presId="urn:microsoft.com/office/officeart/2008/layout/RadialCluster"/>
    <dgm:cxn modelId="{AFD5BB83-2E83-47AD-A1A5-5114A13B6D4A}" type="presOf" srcId="{7588FDE4-E0A3-4222-B9B3-ABD193A38BE9}" destId="{B46EF92C-87E9-4420-AF39-3760B56FB734}" srcOrd="0" destOrd="0" presId="urn:microsoft.com/office/officeart/2008/layout/RadialCluster"/>
    <dgm:cxn modelId="{0FF63492-EC94-4815-B16D-DDB1FC987F12}" srcId="{56E25F21-5DD6-4BEE-A02B-EACF89E847EF}" destId="{92A4E3CB-4DA0-45F0-B43D-A15497117D31}" srcOrd="6" destOrd="0" parTransId="{6454BD5B-588B-45F4-88CA-301AD7E17BB1}" sibTransId="{042C8C9D-6725-4D43-B200-9ACDC08B2238}"/>
    <dgm:cxn modelId="{84B3339C-EC3A-4ABF-B251-FD4B0D3AA8A2}" type="presOf" srcId="{B24458B6-4D98-481F-8EF8-D1D7AE8E43BE}" destId="{D9057CAA-D5FF-4477-94F7-5513987F7D57}" srcOrd="0" destOrd="0" presId="urn:microsoft.com/office/officeart/2008/layout/RadialCluster"/>
    <dgm:cxn modelId="{71EE3B9D-36BB-466B-AD33-58EF02923666}" type="presOf" srcId="{6454BD5B-588B-45F4-88CA-301AD7E17BB1}" destId="{F5C6138F-6635-4396-88D5-DB238DFA30AA}" srcOrd="0" destOrd="0" presId="urn:microsoft.com/office/officeart/2008/layout/RadialCluster"/>
    <dgm:cxn modelId="{CA1987B3-62F6-444E-837C-3FF417D7722E}" type="presOf" srcId="{C34DDBD0-CF20-4A34-8CC9-839307E0E9BD}" destId="{B3EEE55B-9B95-46F9-B60C-F1B15D0011E1}" srcOrd="0" destOrd="0" presId="urn:microsoft.com/office/officeart/2008/layout/RadialCluster"/>
    <dgm:cxn modelId="{BF6E8AB3-5AAA-40E4-811F-895379183A1C}" type="presOf" srcId="{95A86D82-F8BF-4D00-8121-4D5130FBF7BB}" destId="{207FAFAE-E06C-4CFA-B844-BE4C237E305C}" srcOrd="0" destOrd="0" presId="urn:microsoft.com/office/officeart/2008/layout/RadialCluster"/>
    <dgm:cxn modelId="{0E2E6CB7-3F1A-4195-BB76-FE2ED3720A55}" srcId="{56E25F21-5DD6-4BEE-A02B-EACF89E847EF}" destId="{7588FDE4-E0A3-4222-B9B3-ABD193A38BE9}" srcOrd="4" destOrd="0" parTransId="{B24458B6-4D98-481F-8EF8-D1D7AE8E43BE}" sibTransId="{C63273D3-4530-42E6-BA05-5006F41C0525}"/>
    <dgm:cxn modelId="{FF94A5BB-837C-473B-97B2-8056A28D7B79}" type="presOf" srcId="{9B7119C5-2154-4CC3-9E0B-158517762C86}" destId="{6C7A7846-000C-4B3A-A528-159C4649E17D}" srcOrd="0" destOrd="0" presId="urn:microsoft.com/office/officeart/2008/layout/RadialCluster"/>
    <dgm:cxn modelId="{A9E390CC-23D1-4BF0-B985-1AC60FE82005}" type="presOf" srcId="{92A4E3CB-4DA0-45F0-B43D-A15497117D31}" destId="{DD7D55D5-CFF1-4CC2-9005-CAF0F77FDE75}" srcOrd="0" destOrd="0" presId="urn:microsoft.com/office/officeart/2008/layout/RadialCluster"/>
    <dgm:cxn modelId="{43C035EE-70E0-428E-A4AC-95BDFBE404CA}" srcId="{56E25F21-5DD6-4BEE-A02B-EACF89E847EF}" destId="{3A281BC1-50B6-48BE-9654-D8180E9D6404}" srcOrd="3" destOrd="0" parTransId="{B22CBA04-DDAD-49F8-AC4C-891DE4D2F60E}" sibTransId="{80553EA8-2A6E-4BD5-8D55-69F87DE4F09C}"/>
    <dgm:cxn modelId="{D5DF08F1-CE4E-4972-BFDD-E90A81B2A0EC}" type="presOf" srcId="{FC0CC39B-6F5E-4FDD-AF3E-118199BC65FB}" destId="{53EFAD35-D7C1-467E-B6D0-7B7E48F22CB4}" srcOrd="0" destOrd="0" presId="urn:microsoft.com/office/officeart/2008/layout/RadialCluster"/>
    <dgm:cxn modelId="{2632A2FF-823C-4A3B-9C9C-8EDB63392F9F}" type="presOf" srcId="{BAFEBF67-840C-40E9-8F1E-CED04521DD9A}" destId="{A213DABC-B725-406A-9C77-3ED2A46C1FE1}" srcOrd="0" destOrd="0" presId="urn:microsoft.com/office/officeart/2008/layout/RadialCluster"/>
    <dgm:cxn modelId="{6695D4FF-5A04-4C45-9850-FA0B21D8F94B}" type="presOf" srcId="{67483077-B841-43B6-AD9C-B7EAED531F8D}" destId="{509FD45E-46EE-4544-9677-451A1BCB4A2F}" srcOrd="0" destOrd="0" presId="urn:microsoft.com/office/officeart/2008/layout/RadialCluster"/>
    <dgm:cxn modelId="{6DB0ADD2-39D4-4C8A-B411-926806E4E3E2}" type="presParOf" srcId="{B3EEE55B-9B95-46F9-B60C-F1B15D0011E1}" destId="{DA1CBADE-E791-4BCE-B491-7785AA2E4294}" srcOrd="0" destOrd="0" presId="urn:microsoft.com/office/officeart/2008/layout/RadialCluster"/>
    <dgm:cxn modelId="{821664FD-F1B8-41B2-8206-360BC530477B}" type="presParOf" srcId="{DA1CBADE-E791-4BCE-B491-7785AA2E4294}" destId="{7EEE923A-36A9-4636-9B38-BA84F421043C}" srcOrd="0" destOrd="0" presId="urn:microsoft.com/office/officeart/2008/layout/RadialCluster"/>
    <dgm:cxn modelId="{5E6832EA-9B60-4087-AEFF-05AEBA07580F}" type="presParOf" srcId="{DA1CBADE-E791-4BCE-B491-7785AA2E4294}" destId="{53EFAD35-D7C1-467E-B6D0-7B7E48F22CB4}" srcOrd="1" destOrd="0" presId="urn:microsoft.com/office/officeart/2008/layout/RadialCluster"/>
    <dgm:cxn modelId="{D00B61A7-BCE5-46D0-944B-CFF977AECAD7}" type="presParOf" srcId="{DA1CBADE-E791-4BCE-B491-7785AA2E4294}" destId="{4DEC7248-39E9-4F3A-B787-5D2F9006B006}" srcOrd="2" destOrd="0" presId="urn:microsoft.com/office/officeart/2008/layout/RadialCluster"/>
    <dgm:cxn modelId="{0DBDD5BE-53BA-445D-ACBD-DE8B510F7867}" type="presParOf" srcId="{DA1CBADE-E791-4BCE-B491-7785AA2E4294}" destId="{509FD45E-46EE-4544-9677-451A1BCB4A2F}" srcOrd="3" destOrd="0" presId="urn:microsoft.com/office/officeart/2008/layout/RadialCluster"/>
    <dgm:cxn modelId="{F68EC2FF-1F54-4A46-AC80-552A0F034BA1}" type="presParOf" srcId="{DA1CBADE-E791-4BCE-B491-7785AA2E4294}" destId="{39E4127B-32CC-42D3-9903-2110734F11CF}" srcOrd="4" destOrd="0" presId="urn:microsoft.com/office/officeart/2008/layout/RadialCluster"/>
    <dgm:cxn modelId="{F79629F7-DEB9-47DF-8AB6-F00D66712792}" type="presParOf" srcId="{DA1CBADE-E791-4BCE-B491-7785AA2E4294}" destId="{6C7A7846-000C-4B3A-A528-159C4649E17D}" srcOrd="5" destOrd="0" presId="urn:microsoft.com/office/officeart/2008/layout/RadialCluster"/>
    <dgm:cxn modelId="{151FC1E2-9FAD-4032-B624-8D24FCF7BCE8}" type="presParOf" srcId="{DA1CBADE-E791-4BCE-B491-7785AA2E4294}" destId="{A213DABC-B725-406A-9C77-3ED2A46C1FE1}" srcOrd="6" destOrd="0" presId="urn:microsoft.com/office/officeart/2008/layout/RadialCluster"/>
    <dgm:cxn modelId="{4379A0BF-DBCD-45AD-A1D2-DD6B47ECC6BF}" type="presParOf" srcId="{DA1CBADE-E791-4BCE-B491-7785AA2E4294}" destId="{B3FBE7FF-0332-47E5-B224-F8CB8211117C}" srcOrd="7" destOrd="0" presId="urn:microsoft.com/office/officeart/2008/layout/RadialCluster"/>
    <dgm:cxn modelId="{96EE73C8-4406-4867-B7E7-C9D12FA77409}" type="presParOf" srcId="{DA1CBADE-E791-4BCE-B491-7785AA2E4294}" destId="{7D703EDF-4007-4A5B-ACE1-FC9897F47F7D}" srcOrd="8" destOrd="0" presId="urn:microsoft.com/office/officeart/2008/layout/RadialCluster"/>
    <dgm:cxn modelId="{78EE7FFF-49F4-46B5-82F4-3D493F356E4B}" type="presParOf" srcId="{DA1CBADE-E791-4BCE-B491-7785AA2E4294}" destId="{D9057CAA-D5FF-4477-94F7-5513987F7D57}" srcOrd="9" destOrd="0" presId="urn:microsoft.com/office/officeart/2008/layout/RadialCluster"/>
    <dgm:cxn modelId="{AF8BDE52-C3DB-4052-A671-E79C242FC5A5}" type="presParOf" srcId="{DA1CBADE-E791-4BCE-B491-7785AA2E4294}" destId="{B46EF92C-87E9-4420-AF39-3760B56FB734}" srcOrd="10" destOrd="0" presId="urn:microsoft.com/office/officeart/2008/layout/RadialCluster"/>
    <dgm:cxn modelId="{B491330D-C9FF-41AA-8BD9-BA39E1E3E6F6}" type="presParOf" srcId="{DA1CBADE-E791-4BCE-B491-7785AA2E4294}" destId="{B2883E5E-E3A2-4A58-BFCC-1D15314B33D8}" srcOrd="11" destOrd="0" presId="urn:microsoft.com/office/officeart/2008/layout/RadialCluster"/>
    <dgm:cxn modelId="{FBC1A71F-8BAE-43A9-ACE1-F352756EC555}" type="presParOf" srcId="{DA1CBADE-E791-4BCE-B491-7785AA2E4294}" destId="{207FAFAE-E06C-4CFA-B844-BE4C237E305C}" srcOrd="12" destOrd="0" presId="urn:microsoft.com/office/officeart/2008/layout/RadialCluster"/>
    <dgm:cxn modelId="{DBF90A12-1560-4BEC-B6BD-A4AB4266D5B0}" type="presParOf" srcId="{DA1CBADE-E791-4BCE-B491-7785AA2E4294}" destId="{F5C6138F-6635-4396-88D5-DB238DFA30AA}" srcOrd="13" destOrd="0" presId="urn:microsoft.com/office/officeart/2008/layout/RadialCluster"/>
    <dgm:cxn modelId="{BA57D63C-E957-4FB8-926C-040F50EC702D}" type="presParOf" srcId="{DA1CBADE-E791-4BCE-B491-7785AA2E4294}" destId="{DD7D55D5-CFF1-4CC2-9005-CAF0F77FDE75}" srcOrd="14" destOrd="0" presId="urn:microsoft.com/office/officeart/2008/layout/RadialCluster"/>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BADA8E4-3A8B-49B2-BAFC-CADB59C2BD45}">
      <dsp:nvSpPr>
        <dsp:cNvPr id="0" name=""/>
        <dsp:cNvSpPr/>
      </dsp:nvSpPr>
      <dsp:spPr>
        <a:xfrm>
          <a:off x="0" y="621499"/>
          <a:ext cx="5928782" cy="1776060"/>
        </a:xfrm>
        <a:prstGeom prst="roundRect">
          <a:avLst/>
        </a:prstGeom>
        <a:gradFill rotWithShape="0">
          <a:gsLst>
            <a:gs pos="0">
              <a:schemeClr val="accent2">
                <a:hueOff val="0"/>
                <a:satOff val="0"/>
                <a:lumOff val="0"/>
                <a:alphaOff val="0"/>
                <a:tint val="97000"/>
                <a:satMod val="100000"/>
                <a:lumMod val="102000"/>
              </a:schemeClr>
            </a:gs>
            <a:gs pos="50000">
              <a:schemeClr val="accent2">
                <a:hueOff val="0"/>
                <a:satOff val="0"/>
                <a:lumOff val="0"/>
                <a:alphaOff val="0"/>
                <a:shade val="100000"/>
                <a:satMod val="103000"/>
                <a:lumMod val="100000"/>
              </a:schemeClr>
            </a:gs>
            <a:gs pos="100000">
              <a:schemeClr val="accent2">
                <a:hueOff val="0"/>
                <a:satOff val="0"/>
                <a:lumOff val="0"/>
                <a:alphaOff val="0"/>
                <a:shade val="93000"/>
                <a:satMod val="110000"/>
                <a:lumMod val="99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75260" tIns="175260" rIns="175260" bIns="175260" numCol="1" spcCol="1270" anchor="ctr" anchorCtr="0">
          <a:noAutofit/>
        </a:bodyPr>
        <a:lstStyle/>
        <a:p>
          <a:pPr marL="0" lvl="0" indent="0" algn="l" defTabSz="2044700">
            <a:lnSpc>
              <a:spcPct val="90000"/>
            </a:lnSpc>
            <a:spcBef>
              <a:spcPct val="0"/>
            </a:spcBef>
            <a:spcAft>
              <a:spcPct val="35000"/>
            </a:spcAft>
            <a:buNone/>
          </a:pPr>
          <a:r>
            <a:rPr lang="en-US" sz="4600" kern="1200" dirty="0"/>
            <a:t>What do you love MOST about advising?</a:t>
          </a:r>
        </a:p>
      </dsp:txBody>
      <dsp:txXfrm>
        <a:off x="86700" y="708199"/>
        <a:ext cx="5755382" cy="1602660"/>
      </dsp:txXfrm>
    </dsp:sp>
    <dsp:sp modelId="{C7611930-38E1-49B6-AB51-7C0E724B2BEC}">
      <dsp:nvSpPr>
        <dsp:cNvPr id="0" name=""/>
        <dsp:cNvSpPr/>
      </dsp:nvSpPr>
      <dsp:spPr>
        <a:xfrm>
          <a:off x="0" y="2530039"/>
          <a:ext cx="5928782" cy="1776060"/>
        </a:xfrm>
        <a:prstGeom prst="roundRect">
          <a:avLst/>
        </a:prstGeom>
        <a:gradFill rotWithShape="0">
          <a:gsLst>
            <a:gs pos="0">
              <a:schemeClr val="accent2">
                <a:hueOff val="-9958180"/>
                <a:satOff val="53278"/>
                <a:lumOff val="392"/>
                <a:alphaOff val="0"/>
                <a:tint val="97000"/>
                <a:satMod val="100000"/>
                <a:lumMod val="102000"/>
              </a:schemeClr>
            </a:gs>
            <a:gs pos="50000">
              <a:schemeClr val="accent2">
                <a:hueOff val="-9958180"/>
                <a:satOff val="53278"/>
                <a:lumOff val="392"/>
                <a:alphaOff val="0"/>
                <a:shade val="100000"/>
                <a:satMod val="103000"/>
                <a:lumMod val="100000"/>
              </a:schemeClr>
            </a:gs>
            <a:gs pos="100000">
              <a:schemeClr val="accent2">
                <a:hueOff val="-9958180"/>
                <a:satOff val="53278"/>
                <a:lumOff val="392"/>
                <a:alphaOff val="0"/>
                <a:shade val="93000"/>
                <a:satMod val="110000"/>
                <a:lumMod val="99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75260" tIns="175260" rIns="175260" bIns="175260" numCol="1" spcCol="1270" anchor="ctr" anchorCtr="0">
          <a:noAutofit/>
        </a:bodyPr>
        <a:lstStyle/>
        <a:p>
          <a:pPr marL="0" lvl="0" indent="0" algn="l" defTabSz="2044700">
            <a:lnSpc>
              <a:spcPct val="90000"/>
            </a:lnSpc>
            <a:spcBef>
              <a:spcPct val="0"/>
            </a:spcBef>
            <a:spcAft>
              <a:spcPct val="35000"/>
            </a:spcAft>
            <a:buNone/>
          </a:pPr>
          <a:r>
            <a:rPr lang="en-US" sz="4600" kern="1200" dirty="0"/>
            <a:t>What do you love LEAST about advising?</a:t>
          </a:r>
        </a:p>
      </dsp:txBody>
      <dsp:txXfrm>
        <a:off x="86700" y="2616739"/>
        <a:ext cx="5755382" cy="160266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EEE923A-36A9-4636-9B38-BA84F421043C}">
      <dsp:nvSpPr>
        <dsp:cNvPr id="0" name=""/>
        <dsp:cNvSpPr/>
      </dsp:nvSpPr>
      <dsp:spPr>
        <a:xfrm>
          <a:off x="2772568" y="1975679"/>
          <a:ext cx="1600669" cy="1600669"/>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600200">
            <a:lnSpc>
              <a:spcPct val="90000"/>
            </a:lnSpc>
            <a:spcBef>
              <a:spcPct val="0"/>
            </a:spcBef>
            <a:spcAft>
              <a:spcPct val="35000"/>
            </a:spcAft>
            <a:buNone/>
          </a:pPr>
          <a:r>
            <a:rPr lang="en-US" sz="3600" kern="1200" dirty="0"/>
            <a:t>You</a:t>
          </a:r>
        </a:p>
      </dsp:txBody>
      <dsp:txXfrm>
        <a:off x="2850706" y="2053817"/>
        <a:ext cx="1444393" cy="1444393"/>
      </dsp:txXfrm>
    </dsp:sp>
    <dsp:sp modelId="{53EFAD35-D7C1-467E-B6D0-7B7E48F22CB4}">
      <dsp:nvSpPr>
        <dsp:cNvPr id="0" name=""/>
        <dsp:cNvSpPr/>
      </dsp:nvSpPr>
      <dsp:spPr>
        <a:xfrm rot="16200000">
          <a:off x="3148277" y="1551054"/>
          <a:ext cx="849251" cy="0"/>
        </a:xfrm>
        <a:custGeom>
          <a:avLst/>
          <a:gdLst/>
          <a:ahLst/>
          <a:cxnLst/>
          <a:rect l="0" t="0" r="0" b="0"/>
          <a:pathLst>
            <a:path>
              <a:moveTo>
                <a:pt x="0" y="0"/>
              </a:moveTo>
              <a:lnTo>
                <a:pt x="849251" y="0"/>
              </a:lnTo>
            </a:path>
          </a:pathLst>
        </a:custGeom>
        <a:noFill/>
        <a:ln w="127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4DEC7248-39E9-4F3A-B787-5D2F9006B006}">
      <dsp:nvSpPr>
        <dsp:cNvPr id="0" name=""/>
        <dsp:cNvSpPr/>
      </dsp:nvSpPr>
      <dsp:spPr>
        <a:xfrm>
          <a:off x="3036678" y="53979"/>
          <a:ext cx="1072448" cy="1072448"/>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5880" tIns="55880" rIns="55880" bIns="55880" numCol="1" spcCol="1270" anchor="ctr" anchorCtr="0">
          <a:noAutofit/>
        </a:bodyPr>
        <a:lstStyle/>
        <a:p>
          <a:pPr marL="0" lvl="0" indent="0" algn="ctr" defTabSz="977900">
            <a:lnSpc>
              <a:spcPct val="90000"/>
            </a:lnSpc>
            <a:spcBef>
              <a:spcPct val="0"/>
            </a:spcBef>
            <a:spcAft>
              <a:spcPct val="35000"/>
            </a:spcAft>
            <a:buNone/>
          </a:pPr>
          <a:r>
            <a:rPr lang="en-US" sz="2200" kern="1200" dirty="0"/>
            <a:t>Role Models</a:t>
          </a:r>
        </a:p>
      </dsp:txBody>
      <dsp:txXfrm>
        <a:off x="3089031" y="106332"/>
        <a:ext cx="967742" cy="967742"/>
      </dsp:txXfrm>
    </dsp:sp>
    <dsp:sp modelId="{509FD45E-46EE-4544-9677-451A1BCB4A2F}">
      <dsp:nvSpPr>
        <dsp:cNvPr id="0" name=""/>
        <dsp:cNvSpPr/>
      </dsp:nvSpPr>
      <dsp:spPr>
        <a:xfrm rot="19285714">
          <a:off x="4321282" y="1989288"/>
          <a:ext cx="476286" cy="0"/>
        </a:xfrm>
        <a:custGeom>
          <a:avLst/>
          <a:gdLst/>
          <a:ahLst/>
          <a:cxnLst/>
          <a:rect l="0" t="0" r="0" b="0"/>
          <a:pathLst>
            <a:path>
              <a:moveTo>
                <a:pt x="0" y="0"/>
              </a:moveTo>
              <a:lnTo>
                <a:pt x="476286" y="0"/>
              </a:lnTo>
            </a:path>
          </a:pathLst>
        </a:custGeom>
        <a:noFill/>
        <a:ln w="127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39E4127B-32CC-42D3-9903-2110734F11CF}">
      <dsp:nvSpPr>
        <dsp:cNvPr id="0" name=""/>
        <dsp:cNvSpPr/>
      </dsp:nvSpPr>
      <dsp:spPr>
        <a:xfrm>
          <a:off x="4745614" y="876959"/>
          <a:ext cx="1072448" cy="1072448"/>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3020" tIns="33020" rIns="33020" bIns="33020" numCol="1" spcCol="1270" anchor="ctr" anchorCtr="0">
          <a:noAutofit/>
        </a:bodyPr>
        <a:lstStyle/>
        <a:p>
          <a:pPr marL="0" lvl="0" indent="0" algn="ctr" defTabSz="577850">
            <a:lnSpc>
              <a:spcPct val="90000"/>
            </a:lnSpc>
            <a:spcBef>
              <a:spcPct val="0"/>
            </a:spcBef>
            <a:spcAft>
              <a:spcPct val="35000"/>
            </a:spcAft>
            <a:buNone/>
          </a:pPr>
          <a:r>
            <a:rPr lang="en-US" sz="1300" kern="1200" dirty="0"/>
            <a:t>Safe/Inspiring Places</a:t>
          </a:r>
        </a:p>
      </dsp:txBody>
      <dsp:txXfrm>
        <a:off x="4797967" y="929312"/>
        <a:ext cx="967742" cy="967742"/>
      </dsp:txXfrm>
    </dsp:sp>
    <dsp:sp modelId="{6C7A7846-000C-4B3A-A528-159C4649E17D}">
      <dsp:nvSpPr>
        <dsp:cNvPr id="0" name=""/>
        <dsp:cNvSpPr/>
      </dsp:nvSpPr>
      <dsp:spPr>
        <a:xfrm rot="771429">
          <a:off x="4363022" y="3049349"/>
          <a:ext cx="814879" cy="0"/>
        </a:xfrm>
        <a:custGeom>
          <a:avLst/>
          <a:gdLst/>
          <a:ahLst/>
          <a:cxnLst/>
          <a:rect l="0" t="0" r="0" b="0"/>
          <a:pathLst>
            <a:path>
              <a:moveTo>
                <a:pt x="0" y="0"/>
              </a:moveTo>
              <a:lnTo>
                <a:pt x="814879" y="0"/>
              </a:lnTo>
            </a:path>
          </a:pathLst>
        </a:custGeom>
        <a:noFill/>
        <a:ln w="127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A213DABC-B725-406A-9C77-3ED2A46C1FE1}">
      <dsp:nvSpPr>
        <dsp:cNvPr id="0" name=""/>
        <dsp:cNvSpPr/>
      </dsp:nvSpPr>
      <dsp:spPr>
        <a:xfrm>
          <a:off x="5167686" y="2726178"/>
          <a:ext cx="1072448" cy="1072448"/>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3180" tIns="43180" rIns="43180" bIns="43180" numCol="1" spcCol="1270" anchor="ctr" anchorCtr="0">
          <a:noAutofit/>
        </a:bodyPr>
        <a:lstStyle/>
        <a:p>
          <a:pPr marL="0" lvl="0" indent="0" algn="ctr" defTabSz="755650">
            <a:lnSpc>
              <a:spcPct val="90000"/>
            </a:lnSpc>
            <a:spcBef>
              <a:spcPct val="0"/>
            </a:spcBef>
            <a:spcAft>
              <a:spcPct val="35000"/>
            </a:spcAft>
            <a:buNone/>
          </a:pPr>
          <a:r>
            <a:rPr lang="en-US" sz="1700" kern="1200" dirty="0"/>
            <a:t>Emotional Support</a:t>
          </a:r>
        </a:p>
      </dsp:txBody>
      <dsp:txXfrm>
        <a:off x="5220039" y="2778531"/>
        <a:ext cx="967742" cy="967742"/>
      </dsp:txXfrm>
    </dsp:sp>
    <dsp:sp modelId="{B3FBE7FF-0332-47E5-B224-F8CB8211117C}">
      <dsp:nvSpPr>
        <dsp:cNvPr id="0" name=""/>
        <dsp:cNvSpPr/>
      </dsp:nvSpPr>
      <dsp:spPr>
        <a:xfrm rot="3857143">
          <a:off x="3759520" y="3892743"/>
          <a:ext cx="702341" cy="0"/>
        </a:xfrm>
        <a:custGeom>
          <a:avLst/>
          <a:gdLst/>
          <a:ahLst/>
          <a:cxnLst/>
          <a:rect l="0" t="0" r="0" b="0"/>
          <a:pathLst>
            <a:path>
              <a:moveTo>
                <a:pt x="0" y="0"/>
              </a:moveTo>
              <a:lnTo>
                <a:pt x="702341" y="0"/>
              </a:lnTo>
            </a:path>
          </a:pathLst>
        </a:custGeom>
        <a:noFill/>
        <a:ln w="127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D703EDF-4007-4A5B-ACE1-FC9897F47F7D}">
      <dsp:nvSpPr>
        <dsp:cNvPr id="0" name=""/>
        <dsp:cNvSpPr/>
      </dsp:nvSpPr>
      <dsp:spPr>
        <a:xfrm>
          <a:off x="3985066" y="4209137"/>
          <a:ext cx="1072448" cy="1072448"/>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3180" tIns="43180" rIns="43180" bIns="43180" numCol="1" spcCol="1270" anchor="ctr" anchorCtr="0">
          <a:noAutofit/>
        </a:bodyPr>
        <a:lstStyle/>
        <a:p>
          <a:pPr marL="0" lvl="0" indent="0" algn="ctr" defTabSz="755650">
            <a:lnSpc>
              <a:spcPct val="90000"/>
            </a:lnSpc>
            <a:spcBef>
              <a:spcPct val="0"/>
            </a:spcBef>
            <a:spcAft>
              <a:spcPct val="35000"/>
            </a:spcAft>
            <a:buNone/>
          </a:pPr>
          <a:r>
            <a:rPr lang="en-US" sz="1700" kern="1200" dirty="0"/>
            <a:t>Academic Support</a:t>
          </a:r>
        </a:p>
      </dsp:txBody>
      <dsp:txXfrm>
        <a:off x="4037419" y="4261490"/>
        <a:ext cx="967742" cy="967742"/>
      </dsp:txXfrm>
    </dsp:sp>
    <dsp:sp modelId="{D9057CAA-D5FF-4477-94F7-5513987F7D57}">
      <dsp:nvSpPr>
        <dsp:cNvPr id="0" name=""/>
        <dsp:cNvSpPr/>
      </dsp:nvSpPr>
      <dsp:spPr>
        <a:xfrm rot="6942857">
          <a:off x="2683943" y="3892743"/>
          <a:ext cx="702341" cy="0"/>
        </a:xfrm>
        <a:custGeom>
          <a:avLst/>
          <a:gdLst/>
          <a:ahLst/>
          <a:cxnLst/>
          <a:rect l="0" t="0" r="0" b="0"/>
          <a:pathLst>
            <a:path>
              <a:moveTo>
                <a:pt x="0" y="0"/>
              </a:moveTo>
              <a:lnTo>
                <a:pt x="702341" y="0"/>
              </a:lnTo>
            </a:path>
          </a:pathLst>
        </a:custGeom>
        <a:noFill/>
        <a:ln w="127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46EF92C-87E9-4420-AF39-3760B56FB734}">
      <dsp:nvSpPr>
        <dsp:cNvPr id="0" name=""/>
        <dsp:cNvSpPr/>
      </dsp:nvSpPr>
      <dsp:spPr>
        <a:xfrm>
          <a:off x="2088290" y="4209137"/>
          <a:ext cx="1072448" cy="1072448"/>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0800" tIns="50800" rIns="50800" bIns="50800" numCol="1" spcCol="1270" anchor="ctr" anchorCtr="0">
          <a:noAutofit/>
        </a:bodyPr>
        <a:lstStyle/>
        <a:p>
          <a:pPr marL="0" lvl="0" indent="0" algn="ctr" defTabSz="889000">
            <a:lnSpc>
              <a:spcPct val="90000"/>
            </a:lnSpc>
            <a:spcBef>
              <a:spcPct val="0"/>
            </a:spcBef>
            <a:spcAft>
              <a:spcPct val="35000"/>
            </a:spcAft>
            <a:buNone/>
          </a:pPr>
          <a:r>
            <a:rPr lang="en-US" sz="2000" kern="1200" dirty="0"/>
            <a:t>Peer Support</a:t>
          </a:r>
        </a:p>
      </dsp:txBody>
      <dsp:txXfrm>
        <a:off x="2140643" y="4261490"/>
        <a:ext cx="967742" cy="967742"/>
      </dsp:txXfrm>
    </dsp:sp>
    <dsp:sp modelId="{B2883E5E-E3A2-4A58-BFCC-1D15314B33D8}">
      <dsp:nvSpPr>
        <dsp:cNvPr id="0" name=""/>
        <dsp:cNvSpPr/>
      </dsp:nvSpPr>
      <dsp:spPr>
        <a:xfrm rot="10028571">
          <a:off x="1967904" y="3049349"/>
          <a:ext cx="814879" cy="0"/>
        </a:xfrm>
        <a:custGeom>
          <a:avLst/>
          <a:gdLst/>
          <a:ahLst/>
          <a:cxnLst/>
          <a:rect l="0" t="0" r="0" b="0"/>
          <a:pathLst>
            <a:path>
              <a:moveTo>
                <a:pt x="0" y="0"/>
              </a:moveTo>
              <a:lnTo>
                <a:pt x="814879" y="0"/>
              </a:lnTo>
            </a:path>
          </a:pathLst>
        </a:custGeom>
        <a:noFill/>
        <a:ln w="127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07FAFAE-E06C-4CFA-B844-BE4C237E305C}">
      <dsp:nvSpPr>
        <dsp:cNvPr id="0" name=""/>
        <dsp:cNvSpPr/>
      </dsp:nvSpPr>
      <dsp:spPr>
        <a:xfrm>
          <a:off x="905670" y="2726178"/>
          <a:ext cx="1072448" cy="1072448"/>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800100">
            <a:lnSpc>
              <a:spcPct val="90000"/>
            </a:lnSpc>
            <a:spcBef>
              <a:spcPct val="0"/>
            </a:spcBef>
            <a:spcAft>
              <a:spcPct val="35000"/>
            </a:spcAft>
            <a:buNone/>
          </a:pPr>
          <a:r>
            <a:rPr lang="en-US" sz="1800" kern="1200" dirty="0"/>
            <a:t>Self-Care Practices</a:t>
          </a:r>
        </a:p>
      </dsp:txBody>
      <dsp:txXfrm>
        <a:off x="958023" y="2778531"/>
        <a:ext cx="967742" cy="967742"/>
      </dsp:txXfrm>
    </dsp:sp>
    <dsp:sp modelId="{F5C6138F-6635-4396-88D5-DB238DFA30AA}">
      <dsp:nvSpPr>
        <dsp:cNvPr id="0" name=""/>
        <dsp:cNvSpPr/>
      </dsp:nvSpPr>
      <dsp:spPr>
        <a:xfrm rot="13114286">
          <a:off x="2348236" y="1989288"/>
          <a:ext cx="476286" cy="0"/>
        </a:xfrm>
        <a:custGeom>
          <a:avLst/>
          <a:gdLst/>
          <a:ahLst/>
          <a:cxnLst/>
          <a:rect l="0" t="0" r="0" b="0"/>
          <a:pathLst>
            <a:path>
              <a:moveTo>
                <a:pt x="0" y="0"/>
              </a:moveTo>
              <a:lnTo>
                <a:pt x="476286" y="0"/>
              </a:lnTo>
            </a:path>
          </a:pathLst>
        </a:custGeom>
        <a:noFill/>
        <a:ln w="127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DD7D55D5-CFF1-4CC2-9005-CAF0F77FDE75}">
      <dsp:nvSpPr>
        <dsp:cNvPr id="0" name=""/>
        <dsp:cNvSpPr/>
      </dsp:nvSpPr>
      <dsp:spPr>
        <a:xfrm>
          <a:off x="1327743" y="876959"/>
          <a:ext cx="1072448" cy="1072448"/>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8260" tIns="48260" rIns="48260" bIns="48260" numCol="1" spcCol="1270" anchor="ctr" anchorCtr="0">
          <a:noAutofit/>
        </a:bodyPr>
        <a:lstStyle/>
        <a:p>
          <a:pPr marL="0" lvl="0" indent="0" algn="ctr" defTabSz="844550">
            <a:lnSpc>
              <a:spcPct val="90000"/>
            </a:lnSpc>
            <a:spcBef>
              <a:spcPct val="0"/>
            </a:spcBef>
            <a:spcAft>
              <a:spcPct val="35000"/>
            </a:spcAft>
            <a:buNone/>
          </a:pPr>
          <a:r>
            <a:rPr lang="en-US" sz="1900" kern="1200" dirty="0"/>
            <a:t>Other Trusted Advisors</a:t>
          </a:r>
        </a:p>
      </dsp:txBody>
      <dsp:txXfrm>
        <a:off x="1380096" y="929312"/>
        <a:ext cx="967742" cy="967742"/>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8/layout/RadialCluster">
  <dgm:title val=""/>
  <dgm:desc val=""/>
  <dgm:catLst>
    <dgm:cat type="relationship" pri="19500"/>
    <dgm:cat type="cycle" pri="150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useDef="1">
    <dgm:dataModel>
      <dgm:ptLst/>
      <dgm:bg/>
      <dgm:whole/>
    </dgm:dataModel>
  </dgm:styleData>
  <dgm:clrData useDef="1">
    <dgm:dataModel>
      <dgm:ptLst/>
      <dgm:bg/>
      <dgm:whole/>
    </dgm:dataModel>
  </dgm:clrData>
  <dgm:layoutNode name="Name0">
    <dgm:varLst>
      <dgm:chMax val="1"/>
      <dgm:chPref val="1"/>
      <dgm:dir/>
      <dgm:animOne val="branch"/>
      <dgm:animLvl val="lvl"/>
    </dgm:varLst>
    <dgm:alg type="composite">
      <dgm:param type="ar" val="1.00"/>
    </dgm:alg>
    <dgm:shape xmlns:r="http://schemas.openxmlformats.org/officeDocument/2006/relationships" r:blip="">
      <dgm:adjLst/>
    </dgm:shape>
    <dgm:choose name="Name1">
      <dgm:if name="Name2" func="var" arg="dir" op="equ" val="norm">
        <dgm:choose name="Name3">
          <dgm:if name="Name4" axis="ch ch" ptType="node node" cnt="1 0" func="cnt" op="equ" val="1">
            <dgm:constrLst>
              <dgm:constr type="l" for="ch" forName="textCenter"/>
              <dgm:constr type="ctrY" for="ch" forName="textCenter" refType="h" fact="0.5"/>
              <dgm:constr type="w" for="ch" forName="textCenter" refType="w" fact="0.32"/>
              <dgm:constr type="h" for="ch" forName="textCenter" refType="w" refFor="ch" refForName="textCenter"/>
              <dgm:constr type="r" for="ch" forName="cycle_1" refType="w"/>
              <dgm:constr type="ctrY" for="ch" forName="cycle_1" refType="h" fact="0.5"/>
              <dgm:constr type="w" for="ch" forName="cycle_1" refType="w" fact="0.56"/>
              <dgm:constr type="h" for="ch" forName="cycle_1" refType="h"/>
              <dgm:constr type="primFontSz" for="ch" forName="textCenter" val="65"/>
              <dgm:constr type="primFontSz" for="des" forName="childCenter1" val="65"/>
              <dgm:constr type="primFontSz" for="des" forName="text1" op="equ" val="65"/>
              <dgm:constr type="userS" for="des" ptType="node" refType="w" refFor="ch" refForName="textCenter" fact="0.67"/>
            </dgm:constrLst>
          </dgm:if>
          <dgm:if name="Name5" axis="ch ch" ptType="node node" cnt="1 0" func="cnt" op="equ" val="2">
            <dgm:constrLst>
              <dgm:constr type="ctrX" for="ch" forName="textCenter" refType="w" fact="0.5"/>
              <dgm:constr type="ctrY" for="ch" forName="textCenter" refType="h" fact="0.5"/>
              <dgm:constr type="w" for="ch" forName="textCenter" refType="w" fact="0.25"/>
              <dgm:constr type="h" for="ch" forName="textCenter" refType="w" refFor="ch" refForName="textCenter"/>
              <dgm:constr type="ctrX" for="ch" forName="cycle_1" refType="w" fact="0.5"/>
              <dgm:constr type="t" for="ch" forName="cycle_1"/>
              <dgm:constr type="w" for="ch" forName="cycle_1" refType="w"/>
              <dgm:constr type="h" for="ch" forName="cycle_1" refType="h" fact="0.34"/>
              <dgm:constr type="ctrX" for="ch" forName="cycle_2" refType="w" fact="0.5"/>
              <dgm:constr type="b" for="ch" forName="cycle_2" refType="h"/>
              <dgm:constr type="w" for="ch" forName="cycle_2" refType="w"/>
              <dgm:constr type="h" for="ch" forName="cycle_2" refType="h" fact="0.34"/>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userS" for="des" ptType="node" refType="w" refFor="ch" refForName="textCenter" fact="0.67"/>
            </dgm:constrLst>
          </dgm:if>
          <dgm:if name="Name6" axis="ch ch" ptType="node node" cnt="1 0" func="cnt" op="equ" val="3">
            <dgm:choose name="Name7">
              <dgm:if name="Name8" axis="ch ch ch" ptType="node node node" st="1 2 0" cnt="1 1 0" func="cnt" op="equ" val="1">
                <dgm:choose name="Name9">
                  <dgm:if name="Name10"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fact="0.85"/>
                      <dgm:constr type="w" for="ch" forName="cycle_2" refType="w" fact="0.46"/>
                      <dgm:constr type="h" for="ch" forName="cycle_2" refType="h" fact="0.54"/>
                      <dgm:constr type="diam" for="ch" forName="cycle_2" refType="w" fact="0.5"/>
                      <dgm:constr type="l" for="ch" forName="cycle_3"/>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1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fact="0.85"/>
                      <dgm:constr type="w" for="ch" forName="cycle_2" refType="w" fact="0.46"/>
                      <dgm:constr type="h" for="ch" forName="cycle_2" refType="h" fact="0.54"/>
                      <dgm:constr type="diam" for="ch" forName="cycle_2" refType="w" fact="0.5"/>
                      <dgm:constr type="l" for="ch" forName="cycle_3"/>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if>
              <dgm:else name="Name12">
                <dgm:choose name="Name13">
                  <dgm:if name="Name14"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dgm:constr type="w" for="ch" forName="cycle_2" refType="w" fact="0.46"/>
                      <dgm:constr type="h" for="ch" forName="cycle_2" refType="h" fact="0.54"/>
                      <dgm:constr type="diam" for="ch" forName="cycle_2" refType="w" fact="0.5"/>
                      <dgm:constr type="l" for="ch" forName="cycle_3"/>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15">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dgm:constr type="w" for="ch" forName="cycle_2" refType="w" fact="0.46"/>
                      <dgm:constr type="h" for="ch" forName="cycle_2" refType="h" fact="0.54"/>
                      <dgm:constr type="diam" for="ch" forName="cycle_2" refType="w" fact="0.5"/>
                      <dgm:constr type="l" for="ch" forName="cycle_3"/>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else>
            </dgm:choose>
          </dgm:if>
          <dgm:if name="Name16" axis="ch ch" ptType="node node" cnt="1 0" func="cnt" op="equ" val="4">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5"/>
              <dgm:constr type="h" for="ch" forName="cycle_1" refType="h" fact="0.33"/>
              <dgm:constr type="r" for="ch" forName="cycle_2" refType="w"/>
              <dgm:constr type="ctrY" for="ch" forName="cycle_2" refType="h" fact="0.5"/>
              <dgm:constr type="w" for="ch" forName="cycle_2" refType="w" fact="0.33"/>
              <dgm:constr type="h" for="ch" forName="cycle_2" refType="h" fact="0.5"/>
              <dgm:constr type="ctrX" for="ch" forName="cycle_3" refType="w" fact="0.5"/>
              <dgm:constr type="b" for="ch" forName="cycle_3" refType="h"/>
              <dgm:constr type="w" for="ch" forName="cycle_3" refType="w" fact="0.5"/>
              <dgm:constr type="h" for="ch" forName="cycle_3" refType="h" fact="0.33"/>
              <dgm:constr type="l" for="ch" forName="cycle_4"/>
              <dgm:constr type="ctrY" for="ch" forName="cycle_4" refType="h" fact="0.5"/>
              <dgm:constr type="w" for="ch" forName="cycle_4" refType="w" fact="0.33"/>
              <dgm:constr type="h" for="ch" forName="cycle_4" refType="h"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userS" for="des" ptType="node" refType="w" refFor="ch" refForName="textCenter" fact="0.67"/>
            </dgm:constrLst>
          </dgm:if>
          <dgm:if name="Name17" axis="ch ch" ptType="node node" cnt="1 0" func="cnt" op="equ" val="5">
            <dgm:constrLst>
              <dgm:constr type="ctrX" for="ch" forName="textCenter" refType="w" fact="0.5"/>
              <dgm:constr type="t" for="ch" forName="textCenter" refType="h" fact="0.42"/>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r" for="ch" forName="cycle_2" refType="w"/>
              <dgm:constr type="t" for="ch" forName="cycle_2" refType="h" fact="0.24"/>
              <dgm:constr type="w" for="ch" forName="cycle_2" refType="w" fact="0.33"/>
              <dgm:constr type="h" for="ch" forName="cycle_2" refType="w" refFor="ch" refForName="cycle_2"/>
              <dgm:constr type="r" for="ch" forName="cycle_3" refType="w" fact="0.89"/>
              <dgm:constr type="b" for="ch" forName="cycle_3" refType="h"/>
              <dgm:constr type="w" for="ch" forName="cycle_3" refType="w" fact="0.33"/>
              <dgm:constr type="h" for="ch" forName="cycle_3" refType="w" refFor="ch" refForName="cycle_3"/>
              <dgm:constr type="l" for="ch" forName="cycle_4" refType="w" fact="0.11"/>
              <dgm:constr type="b" for="ch" forName="cycle_4" refType="h"/>
              <dgm:constr type="w" for="ch" forName="cycle_4" refType="w" fact="0.33"/>
              <dgm:constr type="h" for="ch" forName="cycle_4" refType="w" refFor="ch" refForName="cycle_4"/>
              <dgm:constr type="l" for="ch" forName="cycle_5"/>
              <dgm:constr type="t" for="ch" forName="cycle_5" refType="h" fact="0.24"/>
              <dgm:constr type="w" for="ch" forName="cycle_5" refType="w" fact="0.33"/>
              <dgm:constr type="h" for="ch" forName="cycle_5" refType="w" refFor="ch" refForName="cycle_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userS" for="des" ptType="node" refType="w" refFor="ch" refForName="textCenter" fact="0.67"/>
            </dgm:constrLst>
          </dgm:if>
          <dgm:if name="Name18" axis="ch ch" ptType="node node" cnt="1 0" func="cnt" op="equ" val="6">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r" for="ch" forName="cycle_2" refType="w"/>
              <dgm:constr type="t" for="ch" forName="cycle_2" refType="h" fact="0.17"/>
              <dgm:constr type="w" for="ch" forName="cycle_2" refType="w" fact="0.33"/>
              <dgm:constr type="h" for="ch" forName="cycle_2" refType="w" refFor="ch" refForName="cycle_2"/>
              <dgm:constr type="r" for="ch" forName="cycle_3" refType="w"/>
              <dgm:constr type="b" for="ch" forName="cycle_3" refType="h" fact="0.83"/>
              <dgm:constr type="w" for="ch" forName="cycle_3" refType="w" fact="0.33"/>
              <dgm:constr type="h" for="ch" forName="cycle_3" refType="w" refFor="ch" refForName="cycle_3"/>
              <dgm:constr type="ctrX" for="ch" forName="cycle_4" refType="w" fact="0.5"/>
              <dgm:constr type="b" for="ch" forName="cycle_4" refType="h"/>
              <dgm:constr type="w" for="ch" forName="cycle_4" refType="w" fact="0.33"/>
              <dgm:constr type="h" for="ch" forName="cycle_4" refType="w" refFor="ch" refForName="cycle_4"/>
              <dgm:constr type="l" for="ch" forName="cycle_5"/>
              <dgm:constr type="b" for="ch" forName="cycle_5" refType="h" fact="0.83"/>
              <dgm:constr type="w" for="ch" forName="cycle_5" refType="w" fact="0.33"/>
              <dgm:constr type="h" for="ch" forName="cycle_5" refType="w" refFor="ch" refForName="cycle_5"/>
              <dgm:constr type="l" for="ch" forName="cycle_6"/>
              <dgm:constr type="t" for="ch" forName="cycle_6" refType="h" fact="0.17"/>
              <dgm:constr type="w" for="ch" forName="cycle_6" refType="w" fact="0.33"/>
              <dgm:constr type="h" for="ch" forName="cycle_6" refType="w" refFor="ch" refForName="cycle_6"/>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userS" for="des" ptType="node" refType="w" refFor="ch" refForName="textCenter" fact="0.67"/>
            </dgm:constrLst>
          </dgm:if>
          <dgm:else name="Name19">
            <dgm:constrLst>
              <dgm:constr type="ctrX" for="ch" forName="textCenter" refType="w" fact="0.5"/>
              <dgm:constr type="t" for="ch" forName="textCenter" refType="h" fact="0.444"/>
              <dgm:constr type="w" for="ch" forName="textCenter" refType="w" fact="0.167"/>
              <dgm:constr type="h" for="ch" forName="textCenter" refType="w" refFor="ch" refForName="textCenter"/>
              <dgm:constr type="ctrX" for="ch" forName="cycle_1" refType="w" fact="0.5"/>
              <dgm:constr type="t" for="ch" forName="cycle_1"/>
              <dgm:constr type="w" for="ch" forName="cycle_1" refType="w" fact="0.263"/>
              <dgm:constr type="h" for="ch" forName="cycle_1" refType="w" refFor="ch" refForName="cycle_1"/>
              <dgm:constr type="r" for="ch" forName="cycle_2" refType="w" fact="0.938"/>
              <dgm:constr type="t" for="ch" forName="cycle_2" refType="h" fact="0.141"/>
              <dgm:constr type="w" for="ch" forName="cycle_2" refType="w" fact="0.263"/>
              <dgm:constr type="h" for="ch" forName="cycle_2" refType="w" refFor="ch" refForName="cycle_2"/>
              <dgm:constr type="r" for="ch" forName="cycle_3" refType="w"/>
              <dgm:constr type="b" for="ch" forName="cycle_3" refType="h" fact="0.74"/>
              <dgm:constr type="w" for="ch" forName="cycle_3" refType="w" fact="0.263"/>
              <dgm:constr type="h" for="ch" forName="cycle_3" refType="w" refFor="ch" refForName="cycle_3"/>
              <dgm:constr type="r" for="ch" forName="cycle_4" refType="w" fact="0.8"/>
              <dgm:constr type="b" for="ch" forName="cycle_4" refType="h"/>
              <dgm:constr type="w" for="ch" forName="cycle_4" refType="w" fact="0.263"/>
              <dgm:constr type="h" for="ch" forName="cycle_4" refType="w" refFor="ch" refForName="cycle_4"/>
              <dgm:constr type="l" for="ch" forName="cycle_5" refType="w" fact="0.2"/>
              <dgm:constr type="b" for="ch" forName="cycle_5" refType="h"/>
              <dgm:constr type="w" for="ch" forName="cycle_5" refType="w" fact="0.263"/>
              <dgm:constr type="h" for="ch" forName="cycle_5" refType="w" refFor="ch" refForName="cycle_5"/>
              <dgm:constr type="l" for="ch" forName="cycle_6"/>
              <dgm:constr type="b" for="ch" forName="cycle_6" refType="h" fact="0.74"/>
              <dgm:constr type="w" for="ch" forName="cycle_6" refType="w" fact="0.263"/>
              <dgm:constr type="h" for="ch" forName="cycle_6" refType="w" refFor="ch" refForName="cycle_6"/>
              <dgm:constr type="l" for="ch" forName="cycle_7" refType="w" fact="0.062"/>
              <dgm:constr type="t" for="ch" forName="cycle_7" refType="h" fact="0.141"/>
              <dgm:constr type="w" for="ch" forName="cycle_7" refType="w" fact="0.263"/>
              <dgm:constr type="h" for="ch" forName="cycle_7" refType="w" refFor="ch" refForName="cycle_7"/>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primFontSz" for="des" forName="childCenter7" refType="primFontSz" refFor="des" refForName="childCenter1" op="equ"/>
              <dgm:constr type="primFontSz" for="des" forName="text7" refType="primFontSz" refFor="des" refForName="text1" op="equ"/>
              <dgm:constr type="userS" for="des" ptType="node" refType="w" refFor="ch" refForName="textCenter" fact="0.67"/>
            </dgm:constrLst>
          </dgm:else>
        </dgm:choose>
      </dgm:if>
      <dgm:else name="Name20">
        <dgm:choose name="Name21">
          <dgm:if name="Name22" axis="ch ch" ptType="node node" func="cnt" op="equ" val="1">
            <dgm:constrLst>
              <dgm:constr type="r" for="ch" forName="textCenter" refType="w"/>
              <dgm:constr type="ctrY" for="ch" forName="textCenter" refType="h" fact="0.5"/>
              <dgm:constr type="w" for="ch" forName="textCenter" refType="w" fact="0.32"/>
              <dgm:constr type="h" for="ch" forName="textCenter" refType="w" refFor="ch" refForName="textCenter"/>
              <dgm:constr type="l" for="ch" forName="cycle_1"/>
              <dgm:constr type="ctrY" for="ch" forName="cycle_1" refType="h" fact="0.5"/>
              <dgm:constr type="w" for="ch" forName="cycle_1" refType="w" fact="0.56"/>
              <dgm:constr type="h" for="ch" forName="cycle_1" refType="h"/>
              <dgm:constr type="primFontSz" for="ch" forName="textCenter" val="65"/>
              <dgm:constr type="primFontSz" for="des" forName="childCenter1" val="65"/>
              <dgm:constr type="primFontSz" for="des" forName="text1" op="equ" val="65"/>
              <dgm:constr type="userS" for="des" ptType="node" refType="w" refFor="ch" refForName="textCenter" fact="0.67"/>
            </dgm:constrLst>
          </dgm:if>
          <dgm:if name="Name23" axis="ch ch" ptType="node node" func="cnt" op="equ" val="2">
            <dgm:constrLst>
              <dgm:constr type="ctrX" for="ch" forName="textCenter" refType="w" fact="0.5"/>
              <dgm:constr type="ctrY" for="ch" forName="textCenter" refType="h" fact="0.5"/>
              <dgm:constr type="w" for="ch" forName="textCenter" refType="w" fact="0.25"/>
              <dgm:constr type="h" for="ch" forName="textCenter" refType="w" refFor="ch" refForName="textCenter"/>
              <dgm:constr type="ctrX" for="ch" forName="cycle_1" refType="w" fact="0.5"/>
              <dgm:constr type="t" for="ch" forName="cycle_1"/>
              <dgm:constr type="w" for="ch" forName="cycle_1" refType="w"/>
              <dgm:constr type="h" for="ch" forName="cycle_1" refType="h" fact="0.34"/>
              <dgm:constr type="ctrX" for="ch" forName="cycle_2" refType="w" fact="0.5"/>
              <dgm:constr type="b" for="ch" forName="cycle_2" refType="h"/>
              <dgm:constr type="w" for="ch" forName="cycle_2" refType="w"/>
              <dgm:constr type="h" for="ch" forName="cycle_2" refType="h" fact="0.34"/>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userS" for="des" ptType="node" refType="w" refFor="ch" refForName="textCenter" fact="0.67"/>
            </dgm:constrLst>
          </dgm:if>
          <dgm:if name="Name24" axis="ch ch" ptType="node node" func="cnt" op="equ" val="3">
            <dgm:choose name="Name25">
              <dgm:if name="Name26" axis="ch ch ch" ptType="node node node" st="1 2 0" cnt="1 1 0" func="cnt" op="equ" val="1">
                <dgm:choose name="Name27">
                  <dgm:if name="Name28"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fact="0.85"/>
                      <dgm:constr type="w" for="ch" forName="cycle_2" refType="w" fact="0.46"/>
                      <dgm:constr type="h" for="ch" forName="cycle_2" refType="h" fact="0.54"/>
                      <dgm:constr type="diam" for="ch" forName="cycle_2" refType="w" fact="0.5"/>
                      <dgm:constr type="r" for="ch" forName="cycle_3" refType="w"/>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29">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fact="0.85"/>
                      <dgm:constr type="w" for="ch" forName="cycle_2" refType="w" fact="0.46"/>
                      <dgm:constr type="h" for="ch" forName="cycle_2" refType="h" fact="0.54"/>
                      <dgm:constr type="diam" for="ch" forName="cycle_2" refType="w" fact="0.5"/>
                      <dgm:constr type="r" for="ch" forName="cycle_3" refType="w"/>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if>
              <dgm:else name="Name30">
                <dgm:choose name="Name31">
                  <dgm:if name="Name32"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dgm:constr type="w" for="ch" forName="cycle_2" refType="w" fact="0.46"/>
                      <dgm:constr type="h" for="ch" forName="cycle_2" refType="h" fact="0.54"/>
                      <dgm:constr type="diam" for="ch" forName="cycle_2" refType="w" fact="0.5"/>
                      <dgm:constr type="r" for="ch" forName="cycle_3" refType="w"/>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33">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dgm:constr type="w" for="ch" forName="cycle_2" refType="w" fact="0.46"/>
                      <dgm:constr type="h" for="ch" forName="cycle_2" refType="h" fact="0.54"/>
                      <dgm:constr type="diam" for="ch" forName="cycle_2" refType="w" fact="0.5"/>
                      <dgm:constr type="r" for="ch" forName="cycle_3" refType="w"/>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else>
            </dgm:choose>
          </dgm:if>
          <dgm:if name="Name34" axis="ch ch" ptType="node node" func="cnt" op="equ" val="4">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5"/>
              <dgm:constr type="h" for="ch" forName="cycle_1" refType="h" fact="0.33"/>
              <dgm:constr type="l" for="ch" forName="cycle_2"/>
              <dgm:constr type="ctrY" for="ch" forName="cycle_2" refType="h" fact="0.5"/>
              <dgm:constr type="w" for="ch" forName="cycle_2" refType="w" fact="0.33"/>
              <dgm:constr type="h" for="ch" forName="cycle_2" refType="h" fact="0.5"/>
              <dgm:constr type="ctrX" for="ch" forName="cycle_3" refType="w" fact="0.5"/>
              <dgm:constr type="b" for="ch" forName="cycle_3" refType="h"/>
              <dgm:constr type="w" for="ch" forName="cycle_3" refType="w" fact="0.5"/>
              <dgm:constr type="h" for="ch" forName="cycle_3" refType="h" fact="0.33"/>
              <dgm:constr type="r" for="ch" forName="cycle_4" refType="w"/>
              <dgm:constr type="ctrY" for="ch" forName="cycle_4" refType="h" fact="0.5"/>
              <dgm:constr type="w" for="ch" forName="cycle_4" refType="w" fact="0.33"/>
              <dgm:constr type="h" for="ch" forName="cycle_4" refType="h"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userS" for="des" ptType="node" refType="w" refFor="ch" refForName="textCenter" fact="0.67"/>
            </dgm:constrLst>
          </dgm:if>
          <dgm:if name="Name35" axis="ch ch" ptType="node node" func="cnt" op="equ" val="5">
            <dgm:constrLst>
              <dgm:constr type="ctrX" for="ch" forName="textCenter" refType="w" fact="0.5"/>
              <dgm:constr type="t" for="ch" forName="textCenter" refType="h" fact="0.42"/>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l" for="ch" forName="cycle_2"/>
              <dgm:constr type="t" for="ch" forName="cycle_2" refType="h" fact="0.24"/>
              <dgm:constr type="w" for="ch" forName="cycle_2" refType="w" fact="0.33"/>
              <dgm:constr type="h" for="ch" forName="cycle_2" refType="w" refFor="ch" refForName="cycle_2"/>
              <dgm:constr type="l" for="ch" forName="cycle_3" refType="w" fact="0.11"/>
              <dgm:constr type="b" for="ch" forName="cycle_3" refType="h"/>
              <dgm:constr type="w" for="ch" forName="cycle_3" refType="w" fact="0.33"/>
              <dgm:constr type="h" for="ch" forName="cycle_3" refType="w" refFor="ch" refForName="cycle_3"/>
              <dgm:constr type="r" for="ch" forName="cycle_4" refType="w" fact="0.89"/>
              <dgm:constr type="b" for="ch" forName="cycle_4" refType="h"/>
              <dgm:constr type="w" for="ch" forName="cycle_4" refType="w" fact="0.33"/>
              <dgm:constr type="h" for="ch" forName="cycle_4" refType="w" refFor="ch" refForName="cycle_4"/>
              <dgm:constr type="r" for="ch" forName="cycle_5" refType="w"/>
              <dgm:constr type="t" for="ch" forName="cycle_5" refType="h" fact="0.24"/>
              <dgm:constr type="w" for="ch" forName="cycle_5" refType="w" fact="0.33"/>
              <dgm:constr type="h" for="ch" forName="cycle_5" refType="w" refFor="ch" refForName="cycle_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userS" for="des" ptType="node" refType="w" refFor="ch" refForName="textCenter" fact="0.67"/>
            </dgm:constrLst>
          </dgm:if>
          <dgm:if name="Name36" axis="ch ch" ptType="node node" func="cnt" op="equ" val="6">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l" for="ch" forName="cycle_2"/>
              <dgm:constr type="t" for="ch" forName="cycle_2" refType="h" fact="0.17"/>
              <dgm:constr type="w" for="ch" forName="cycle_2" refType="w" fact="0.33"/>
              <dgm:constr type="h" for="ch" forName="cycle_2" refType="w" refFor="ch" refForName="cycle_2"/>
              <dgm:constr type="l" for="ch" forName="cycle_3"/>
              <dgm:constr type="b" for="ch" forName="cycle_3" refType="h" fact="0.83"/>
              <dgm:constr type="w" for="ch" forName="cycle_3" refType="w" fact="0.33"/>
              <dgm:constr type="h" for="ch" forName="cycle_3" refType="w" refFor="ch" refForName="cycle_3"/>
              <dgm:constr type="ctrX" for="ch" forName="cycle_4" refType="w" fact="0.5"/>
              <dgm:constr type="b" for="ch" forName="cycle_4" refType="h"/>
              <dgm:constr type="w" for="ch" forName="cycle_4" refType="w" fact="0.33"/>
              <dgm:constr type="h" for="ch" forName="cycle_4" refType="w" refFor="ch" refForName="cycle_4"/>
              <dgm:constr type="r" for="ch" forName="cycle_5" refType="w"/>
              <dgm:constr type="b" for="ch" forName="cycle_5" refType="h" fact="0.83"/>
              <dgm:constr type="w" for="ch" forName="cycle_5" refType="w" fact="0.33"/>
              <dgm:constr type="h" for="ch" forName="cycle_5" refType="w" refFor="ch" refForName="cycle_5"/>
              <dgm:constr type="r" for="ch" forName="cycle_6" refType="w"/>
              <dgm:constr type="t" for="ch" forName="cycle_6" refType="h" fact="0.17"/>
              <dgm:constr type="w" for="ch" forName="cycle_6" refType="w" fact="0.33"/>
              <dgm:constr type="h" for="ch" forName="cycle_6" refType="w" refFor="ch" refForName="cycle_6"/>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userS" for="des" ptType="node" refType="w" refFor="ch" refForName="textCenter" fact="0.67"/>
            </dgm:constrLst>
          </dgm:if>
          <dgm:else name="Name37">
            <dgm:constrLst>
              <dgm:constr type="ctrX" for="ch" forName="textCenter" refType="w" fact="0.5"/>
              <dgm:constr type="t" for="ch" forName="textCenter" refType="h" fact="0.444"/>
              <dgm:constr type="w" for="ch" forName="textCenter" refType="w" fact="0.167"/>
              <dgm:constr type="h" for="ch" forName="textCenter" refType="w" refFor="ch" refForName="textCenter"/>
              <dgm:constr type="ctrX" for="ch" forName="cycle_1" refType="w" fact="0.5"/>
              <dgm:constr type="t" for="ch" forName="cycle_1"/>
              <dgm:constr type="w" for="ch" forName="cycle_1" refType="w" fact="0.263"/>
              <dgm:constr type="h" for="ch" forName="cycle_1" refType="w" refFor="ch" refForName="cycle_1"/>
              <dgm:constr type="l" for="ch" forName="cycle_2" refType="w" fact="0.062"/>
              <dgm:constr type="t" for="ch" forName="cycle_2" refType="h" fact="0.141"/>
              <dgm:constr type="w" for="ch" forName="cycle_2" refType="w" fact="0.263"/>
              <dgm:constr type="h" for="ch" forName="cycle_2" refType="w" refFor="ch" refForName="cycle_2"/>
              <dgm:constr type="l" for="ch" forName="cycle_3"/>
              <dgm:constr type="b" for="ch" forName="cycle_3" refType="h" fact="0.74"/>
              <dgm:constr type="w" for="ch" forName="cycle_3" refType="w" fact="0.263"/>
              <dgm:constr type="h" for="ch" forName="cycle_3" refType="w" refFor="ch" refForName="cycle_3"/>
              <dgm:constr type="l" for="ch" forName="cycle_4" refType="w" fact="0.2"/>
              <dgm:constr type="b" for="ch" forName="cycle_4" refType="h"/>
              <dgm:constr type="w" for="ch" forName="cycle_4" refType="w" fact="0.263"/>
              <dgm:constr type="h" for="ch" forName="cycle_4" refType="w" refFor="ch" refForName="cycle_4"/>
              <dgm:constr type="r" for="ch" forName="cycle_5" refType="w" fact="0.8"/>
              <dgm:constr type="b" for="ch" forName="cycle_5" refType="h"/>
              <dgm:constr type="w" for="ch" forName="cycle_5" refType="w" fact="0.263"/>
              <dgm:constr type="h" for="ch" forName="cycle_5" refType="w" refFor="ch" refForName="cycle_5"/>
              <dgm:constr type="r" for="ch" forName="cycle_6" refType="w"/>
              <dgm:constr type="b" for="ch" forName="cycle_6" refType="h" fact="0.74"/>
              <dgm:constr type="w" for="ch" forName="cycle_6" refType="w" fact="0.263"/>
              <dgm:constr type="h" for="ch" forName="cycle_6" refType="w" refFor="ch" refForName="cycle_6"/>
              <dgm:constr type="r" for="ch" forName="cycle_7" refType="w" fact="0.938"/>
              <dgm:constr type="t" for="ch" forName="cycle_7" refType="h" fact="0.141"/>
              <dgm:constr type="w" for="ch" forName="cycle_7" refType="w" fact="0.263"/>
              <dgm:constr type="h" for="ch" forName="cycle_7" refType="w" refFor="ch" refForName="cycle_7"/>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primFontSz" for="des" forName="childCenter7" refType="primFontSz" refFor="des" refForName="childCenter1" op="equ"/>
              <dgm:constr type="primFontSz" for="des" forName="text7" refType="primFontSz" refFor="des" refForName="text1" op="equ"/>
              <dgm:constr type="userS" for="des" ptType="node" refType="w" refFor="ch" refForName="textCenter" fact="0.67"/>
            </dgm:constrLst>
          </dgm:else>
        </dgm:choose>
      </dgm:else>
    </dgm:choose>
    <dgm:forEach name="Name38" axis="ch" ptType="node" cnt="1">
      <dgm:choose name="Name39">
        <dgm:if name="Name40" axis="des" func="maxDepth" op="lte" val="1">
          <dgm:layoutNode name="singleCycle">
            <dgm:choose name="Name41">
              <dgm:if name="Name42" axis="ch" ptType="node" func="cnt" op="equ" val="1">
                <dgm:choose name="Name43">
                  <dgm:if name="Name44" func="var" arg="dir" op="equ" val="norm">
                    <dgm:alg type="cycle">
                      <dgm:param type="stAng" val="90"/>
                      <dgm:param type="ctrShpMap" val="fNode"/>
                    </dgm:alg>
                  </dgm:if>
                  <dgm:else name="Name45">
                    <dgm:alg type="cycle">
                      <dgm:param type="stAng" val="-90"/>
                      <dgm:param type="spanAng" val="-360"/>
                      <dgm:param type="ctrShpMap" val="fNode"/>
                    </dgm:alg>
                  </dgm:else>
                </dgm:choose>
              </dgm:if>
              <dgm:else name="Name46">
                <dgm:choose name="Name47">
                  <dgm:if name="Name48" func="var" arg="dir" op="equ" val="norm">
                    <dgm:alg type="cycle">
                      <dgm:param type="ctrShpMap" val="fNode"/>
                    </dgm:alg>
                  </dgm:if>
                  <dgm:else name="Name49">
                    <dgm:alg type="cycle">
                      <dgm:param type="spanAng" val="-360"/>
                      <dgm:param type="ctrShpMap" val="fNode"/>
                    </dgm:alg>
                  </dgm:else>
                </dgm:choose>
              </dgm:else>
            </dgm:choose>
            <dgm:shape xmlns:r="http://schemas.openxmlformats.org/officeDocument/2006/relationships" r:blip="">
              <dgm:adjLst/>
            </dgm:shape>
            <dgm:presOf/>
            <dgm:choose name="Name50">
              <dgm:if name="Name51" axis="ch" ptType="node" func="cnt" op="equ" val="0">
                <dgm:constrLst>
                  <dgm:constr type="w" for="ch" forName="singleCenter" refType="w"/>
                  <dgm:constr type="h" for="ch" forName="singleCenter" refType="w" refFor="ch" refForName="singleCenter"/>
                </dgm:constrLst>
              </dgm:if>
              <dgm:if name="Name52" axis="ch" ptType="node" func="cnt" op="equ" val="1">
                <dgm:constrLst>
                  <dgm:constr type="w" for="ch" forName="singleCenter" refType="w" fact="0.5"/>
                  <dgm:constr type="h" for="ch" forName="singleCenter" refType="w" refFor="ch" refForName="singleCenter"/>
                  <dgm:constr type="userS" for="ch" ptType="node" refType="w" refFor="ch" refForName="singleCenter" fact="0.67"/>
                </dgm:constrLst>
              </dgm:if>
              <dgm:else name="Name53">
                <dgm:constrLst>
                  <dgm:constr type="w" for="ch" forName="singleCenter" refType="w" fact="0.3"/>
                  <dgm:constr type="h" for="ch" forName="singleCenter" refType="w" refFor="ch" refForName="singleCenter"/>
                  <dgm:constr type="userS" for="ch" ptType="node" refType="w" refFor="ch" refForName="singleCenter" fact="0.67"/>
                </dgm:constrLst>
              </dgm:else>
            </dgm:choose>
            <dgm:layoutNode name="singleCenter" styleLbl="node1">
              <dgm:varLst>
                <dgm:chMax val="7"/>
                <dgm:chPref val="7"/>
              </dgm:varLst>
              <dgm:alg type="tx"/>
              <dgm:shape xmlns:r="http://schemas.openxmlformats.org/officeDocument/2006/relationships" type="roundRect" r:blip="">
                <dgm:adjLst/>
              </dgm:shape>
              <dgm:presOf axis="self" ptType="node"/>
              <dgm:constrLst>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54" axis="ch" cnt="21">
              <dgm:forEach name="Name55" axis="self" ptType="parTrans">
                <dgm:layoutNode name="Name56">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57" axis="self" ptType="node">
                <dgm:layoutNode name="text0"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layoutNode>
        </dgm:if>
        <dgm:else name="Name58">
          <dgm:layoutNode name="textCenter" styleLbl="node1">
            <dgm:alg type="tx"/>
            <dgm:shape xmlns:r="http://schemas.openxmlformats.org/officeDocument/2006/relationships" type="roundRect" r:blip="">
              <dgm:adjLst/>
            </dgm:shape>
            <dgm:presOf axis="self" ptType="node"/>
            <dgm:constrLst>
              <dgm:constr type="tMarg" refType="primFontSz" fact="0.2"/>
              <dgm:constr type="bMarg" refType="primFontSz" fact="0.2"/>
              <dgm:constr type="lMarg" refType="primFontSz" fact="0.2"/>
              <dgm:constr type="rMarg" refType="primFontSz" fact="0.2"/>
            </dgm:constrLst>
            <dgm:ruleLst>
              <dgm:rule type="primFontSz" val="5" fact="NaN" max="NaN"/>
            </dgm:ruleLst>
          </dgm:layoutNode>
          <dgm:choose name="Name59">
            <dgm:if name="Name60" axis="ch" ptType="node" func="cnt" op="gte" val="1">
              <dgm:layoutNode name="cycle_1">
                <dgm:choose name="Name61">
                  <dgm:if name="Name62" func="var" arg="dir" op="equ" val="norm">
                    <dgm:choose name="Name63">
                      <dgm:if name="Name64" axis="ch" ptType="node" func="cnt" op="equ" val="1">
                        <dgm:choose name="Name65">
                          <dgm:if name="Name66" axis="ch ch" ptType="node node" st="1 1" cnt="1 0" func="cnt" op="equ" val="1">
                            <dgm:alg type="cycle">
                              <dgm:param type="ctrShpMap" val="fNode"/>
                              <dgm:param type="stAng" val="90"/>
                            </dgm:alg>
                          </dgm:if>
                          <dgm:if name="Name67" axis="ch ch" ptType="node node" st="1 1" cnt="1 0" func="cnt" op="equ" val="2">
                            <dgm:alg type="cycle">
                              <dgm:param type="ctrShpMap" val="fNode"/>
                              <dgm:param type="stAng" val="45"/>
                              <dgm:param type="spanAng" val="90"/>
                            </dgm:alg>
                          </dgm:if>
                          <dgm:else name="Name68">
                            <dgm:alg type="cycle">
                              <dgm:param type="ctrShpMap" val="fNode"/>
                              <dgm:param type="stAng" val="0"/>
                              <dgm:param type="spanAng" val="180"/>
                            </dgm:alg>
                          </dgm:else>
                        </dgm:choose>
                      </dgm:if>
                      <dgm:if name="Name69" axis="ch" ptType="node" func="cnt" op="equ" val="2">
                        <dgm:choose name="Name70">
                          <dgm:if name="Name71" axis="ch ch" ptType="node node" st="1 1" cnt="1 0" func="cnt" op="equ" val="1">
                            <dgm:alg type="cycle">
                              <dgm:param type="ctrShpMap" val="fNode"/>
                              <dgm:param type="stAng" val="0"/>
                            </dgm:alg>
                          </dgm:if>
                          <dgm:if name="Name72" axis="ch ch" ptType="node node" st="1 1" cnt="1 0" func="cnt" op="equ" val="2">
                            <dgm:alg type="cycle">
                              <dgm:param type="ctrShpMap" val="fNode"/>
                              <dgm:param type="stAng" val="315"/>
                              <dgm:param type="spanAng" val="90"/>
                            </dgm:alg>
                          </dgm:if>
                          <dgm:else name="Name73">
                            <dgm:alg type="cycle">
                              <dgm:param type="ctrShpMap" val="fNode"/>
                              <dgm:param type="stAng" val="270"/>
                              <dgm:param type="spanAng" val="180"/>
                            </dgm:alg>
                          </dgm:else>
                        </dgm:choose>
                      </dgm:if>
                      <dgm:if name="Name74" axis="ch" ptType="node" func="cnt" op="equ" val="3">
                        <dgm:choose name="Name75">
                          <dgm:if name="Name76" axis="ch ch" ptType="node node" st="1 1" cnt="1 0" func="cnt" op="equ" val="1">
                            <dgm:alg type="cycle">
                              <dgm:param type="ctrShpMap" val="fNode"/>
                              <dgm:param type="stAng" val="0"/>
                            </dgm:alg>
                          </dgm:if>
                          <dgm:if name="Name77" axis="ch ch" ptType="node node" st="1 1" cnt="1 0" func="cnt" op="equ" val="2">
                            <dgm:alg type="cycle">
                              <dgm:param type="ctrShpMap" val="fNode"/>
                              <dgm:param type="stAng" val="315"/>
                              <dgm:param type="spanAng" val="90"/>
                            </dgm:alg>
                          </dgm:if>
                          <dgm:else name="Name78">
                            <dgm:alg type="cycle">
                              <dgm:param type="ctrShpMap" val="fNode"/>
                              <dgm:param type="stAng" val="270"/>
                              <dgm:param type="spanAng" val="180"/>
                            </dgm:alg>
                          </dgm:else>
                        </dgm:choose>
                      </dgm:if>
                      <dgm:if name="Name79" axis="ch" ptType="node" func="cnt" op="equ" val="4">
                        <dgm:choose name="Name80">
                          <dgm:if name="Name81" axis="ch ch" ptType="node node" st="1 1" cnt="1 0" func="cnt" op="equ" val="1">
                            <dgm:alg type="cycle">
                              <dgm:param type="ctrShpMap" val="fNode"/>
                              <dgm:param type="stAng" val="0"/>
                            </dgm:alg>
                          </dgm:if>
                          <dgm:if name="Name82" axis="ch ch" ptType="node node" st="1 1" cnt="1 0" func="cnt" op="equ" val="2">
                            <dgm:alg type="cycle">
                              <dgm:param type="ctrShpMap" val="fNode"/>
                              <dgm:param type="stAng" val="315"/>
                              <dgm:param type="spanAng" val="90"/>
                            </dgm:alg>
                          </dgm:if>
                          <dgm:else name="Name83">
                            <dgm:alg type="cycle">
                              <dgm:param type="ctrShpMap" val="fNode"/>
                              <dgm:param type="stAng" val="292.5"/>
                              <dgm:param type="spanAng" val="135"/>
                            </dgm:alg>
                          </dgm:else>
                        </dgm:choose>
                      </dgm:if>
                      <dgm:if name="Name84" axis="ch" ptType="node" func="cnt" op="equ" val="5">
                        <dgm:choose name="Name85">
                          <dgm:if name="Name86" axis="ch ch" ptType="node node" st="1 1" cnt="1 0" func="cnt" op="equ" val="1">
                            <dgm:alg type="cycle">
                              <dgm:param type="ctrShpMap" val="fNode"/>
                              <dgm:param type="stAng" val="0"/>
                            </dgm:alg>
                          </dgm:if>
                          <dgm:if name="Name87" axis="ch ch" ptType="node node" st="1 1" cnt="1 0" func="cnt" op="equ" val="2">
                            <dgm:alg type="cycle">
                              <dgm:param type="ctrShpMap" val="fNode"/>
                              <dgm:param type="stAng" val="315"/>
                              <dgm:param type="spanAng" val="90"/>
                            </dgm:alg>
                          </dgm:if>
                          <dgm:else name="Name88">
                            <dgm:alg type="cycle">
                              <dgm:param type="ctrShpMap" val="fNode"/>
                              <dgm:param type="stAng" val="0"/>
                              <dgm:param type="spanAng" val="360"/>
                            </dgm:alg>
                          </dgm:else>
                        </dgm:choose>
                      </dgm:if>
                      <dgm:if name="Name89" axis="ch" ptType="node" func="cnt" op="equ" val="6">
                        <dgm:choose name="Name90">
                          <dgm:if name="Name91" axis="ch ch" ptType="node node" st="1 1" cnt="1 0" func="cnt" op="equ" val="1">
                            <dgm:alg type="cycle">
                              <dgm:param type="ctrShpMap" val="fNode"/>
                              <dgm:param type="stAng" val="0"/>
                            </dgm:alg>
                          </dgm:if>
                          <dgm:if name="Name92" axis="ch ch" ptType="node node" st="1 1" cnt="1 0" func="cnt" op="equ" val="2">
                            <dgm:alg type="cycle">
                              <dgm:param type="ctrShpMap" val="fNode"/>
                              <dgm:param type="stAng" val="315"/>
                              <dgm:param type="spanAng" val="90"/>
                            </dgm:alg>
                          </dgm:if>
                          <dgm:else name="Name93">
                            <dgm:alg type="cycle">
                              <dgm:param type="ctrShpMap" val="fNode"/>
                              <dgm:param type="stAng" val="0"/>
                              <dgm:param type="spanAng" val="360"/>
                            </dgm:alg>
                          </dgm:else>
                        </dgm:choose>
                      </dgm:if>
                      <dgm:if name="Name94" axis="ch" ptType="node" func="cnt" op="gte" val="7">
                        <dgm:choose name="Name95">
                          <dgm:if name="Name96" axis="ch ch" ptType="node node" st="1 1" cnt="1 0" func="cnt" op="equ" val="1">
                            <dgm:alg type="cycle">
                              <dgm:param type="ctrShpMap" val="fNode"/>
                              <dgm:param type="stAng" val="0"/>
                            </dgm:alg>
                          </dgm:if>
                          <dgm:if name="Name97" axis="ch ch" ptType="node node" st="1 1" cnt="1 0" func="cnt" op="equ" val="2">
                            <dgm:alg type="cycle">
                              <dgm:param type="ctrShpMap" val="fNode"/>
                              <dgm:param type="stAng" val="315"/>
                              <dgm:param type="spanAng" val="90"/>
                            </dgm:alg>
                          </dgm:if>
                          <dgm:else name="Name98">
                            <dgm:alg type="cycle">
                              <dgm:param type="ctrShpMap" val="fNode"/>
                              <dgm:param type="stAng" val="0"/>
                              <dgm:param type="spanAng" val="360"/>
                            </dgm:alg>
                          </dgm:else>
                        </dgm:choose>
                      </dgm:if>
                      <dgm:else name="Name99"/>
                    </dgm:choose>
                  </dgm:if>
                  <dgm:else name="Name100">
                    <dgm:choose name="Name101">
                      <dgm:if name="Name102" axis="ch" ptType="node" func="cnt" op="equ" val="1">
                        <dgm:choose name="Name103">
                          <dgm:if name="Name104" axis="ch ch" ptType="node node" st="1 1" cnt="1 0" func="cnt" op="equ" val="1">
                            <dgm:alg type="cycle">
                              <dgm:param type="ctrShpMap" val="fNode"/>
                              <dgm:param type="stAng" val="270"/>
                            </dgm:alg>
                          </dgm:if>
                          <dgm:if name="Name105" axis="ch ch" ptType="node node" st="1 1" cnt="1 0" func="cnt" op="equ" val="2">
                            <dgm:alg type="cycle">
                              <dgm:param type="ctrShpMap" val="fNode"/>
                              <dgm:param type="stAng" val="315"/>
                              <dgm:param type="spanAng" val="-90"/>
                            </dgm:alg>
                          </dgm:if>
                          <dgm:else name="Name106">
                            <dgm:alg type="cycle">
                              <dgm:param type="ctrShpMap" val="fNode"/>
                              <dgm:param type="stAng" val="0"/>
                              <dgm:param type="spanAng" val="-180"/>
                            </dgm:alg>
                          </dgm:else>
                        </dgm:choose>
                      </dgm:if>
                      <dgm:if name="Name107" axis="ch" ptType="node" func="cnt" op="equ" val="2">
                        <dgm:choose name="Name108">
                          <dgm:if name="Name109" axis="ch ch" ptType="node node" st="1 1" cnt="1 0" func="cnt" op="equ" val="1">
                            <dgm:alg type="cycle">
                              <dgm:param type="ctrShpMap" val="fNode"/>
                              <dgm:param type="stAng" val="0"/>
                            </dgm:alg>
                          </dgm:if>
                          <dgm:if name="Name110" axis="ch ch" ptType="node node" st="1 1" cnt="1 0" func="cnt" op="equ" val="2">
                            <dgm:alg type="cycle">
                              <dgm:param type="ctrShpMap" val="fNode"/>
                              <dgm:param type="stAng" val="45"/>
                              <dgm:param type="spanAng" val="-90"/>
                            </dgm:alg>
                          </dgm:if>
                          <dgm:else name="Name111">
                            <dgm:alg type="cycle">
                              <dgm:param type="ctrShpMap" val="fNode"/>
                              <dgm:param type="stAng" val="90"/>
                              <dgm:param type="spanAng" val="-180"/>
                            </dgm:alg>
                          </dgm:else>
                        </dgm:choose>
                      </dgm:if>
                      <dgm:if name="Name112" axis="ch" ptType="node" func="cnt" op="equ" val="3">
                        <dgm:choose name="Name113">
                          <dgm:if name="Name114" axis="ch ch" ptType="node node" st="1 1" cnt="1 0" func="cnt" op="equ" val="1">
                            <dgm:alg type="cycle">
                              <dgm:param type="ctrShpMap" val="fNode"/>
                              <dgm:param type="stAng" val="0"/>
                            </dgm:alg>
                          </dgm:if>
                          <dgm:if name="Name115" axis="ch ch" ptType="node node" st="1 1" cnt="1 0" func="cnt" op="equ" val="2">
                            <dgm:alg type="cycle">
                              <dgm:param type="ctrShpMap" val="fNode"/>
                              <dgm:param type="stAng" val="45"/>
                              <dgm:param type="spanAng" val="-90"/>
                            </dgm:alg>
                          </dgm:if>
                          <dgm:else name="Name116">
                            <dgm:alg type="cycle">
                              <dgm:param type="ctrShpMap" val="fNode"/>
                              <dgm:param type="stAng" val="90"/>
                              <dgm:param type="spanAng" val="-180"/>
                            </dgm:alg>
                          </dgm:else>
                        </dgm:choose>
                      </dgm:if>
                      <dgm:if name="Name117" axis="ch" ptType="node" func="cnt" op="equ" val="4">
                        <dgm:choose name="Name118">
                          <dgm:if name="Name119" axis="ch ch" ptType="node node" st="1 1" cnt="1 0" func="cnt" op="equ" val="1">
                            <dgm:alg type="cycle">
                              <dgm:param type="ctrShpMap" val="fNode"/>
                              <dgm:param type="stAng" val="0"/>
                            </dgm:alg>
                          </dgm:if>
                          <dgm:if name="Name120" axis="ch ch" ptType="node node" st="1 1" cnt="1 0" func="cnt" op="equ" val="2">
                            <dgm:alg type="cycle">
                              <dgm:param type="ctrShpMap" val="fNode"/>
                              <dgm:param type="stAng" val="45"/>
                              <dgm:param type="spanAng" val="-90"/>
                            </dgm:alg>
                          </dgm:if>
                          <dgm:else name="Name121">
                            <dgm:alg type="cycle">
                              <dgm:param type="ctrShpMap" val="fNode"/>
                              <dgm:param type="stAng" val="67.5"/>
                              <dgm:param type="spanAng" val="-135"/>
                            </dgm:alg>
                          </dgm:else>
                        </dgm:choose>
                      </dgm:if>
                      <dgm:if name="Name122" axis="ch" ptType="node" func="cnt" op="equ" val="5">
                        <dgm:choose name="Name123">
                          <dgm:if name="Name124" axis="ch ch" ptType="node node" st="1 1" cnt="1 0" func="cnt" op="equ" val="1">
                            <dgm:alg type="cycle">
                              <dgm:param type="ctrShpMap" val="fNode"/>
                              <dgm:param type="stAng" val="0"/>
                            </dgm:alg>
                          </dgm:if>
                          <dgm:if name="Name125" axis="ch ch" ptType="node node" st="1 1" cnt="1 0" func="cnt" op="equ" val="2">
                            <dgm:alg type="cycle">
                              <dgm:param type="ctrShpMap" val="fNode"/>
                              <dgm:param type="stAng" val="45"/>
                              <dgm:param type="spanAng" val="-90"/>
                            </dgm:alg>
                          </dgm:if>
                          <dgm:else name="Name126">
                            <dgm:alg type="cycle">
                              <dgm:param type="ctrShpMap" val="fNode"/>
                              <dgm:param type="stAng" val="0"/>
                              <dgm:param type="spanAng" val="-360"/>
                            </dgm:alg>
                          </dgm:else>
                        </dgm:choose>
                      </dgm:if>
                      <dgm:if name="Name127" axis="ch" ptType="node" func="cnt" op="equ" val="6">
                        <dgm:choose name="Name128">
                          <dgm:if name="Name129" axis="ch ch" ptType="node node" st="1 1" cnt="1 0" func="cnt" op="equ" val="1">
                            <dgm:alg type="cycle">
                              <dgm:param type="ctrShpMap" val="fNode"/>
                              <dgm:param type="stAng" val="0"/>
                            </dgm:alg>
                          </dgm:if>
                          <dgm:if name="Name130" axis="ch ch" ptType="node node" st="1 1" cnt="1 0" func="cnt" op="equ" val="2">
                            <dgm:alg type="cycle">
                              <dgm:param type="ctrShpMap" val="fNode"/>
                              <dgm:param type="stAng" val="45"/>
                              <dgm:param type="spanAng" val="-90"/>
                            </dgm:alg>
                          </dgm:if>
                          <dgm:else name="Name131">
                            <dgm:alg type="cycle">
                              <dgm:param type="ctrShpMap" val="fNode"/>
                              <dgm:param type="stAng" val="0"/>
                              <dgm:param type="spanAng" val="-360"/>
                            </dgm:alg>
                          </dgm:else>
                        </dgm:choose>
                      </dgm:if>
                      <dgm:if name="Name132" axis="ch" ptType="node" func="cnt" op="gte" val="7">
                        <dgm:choose name="Name133">
                          <dgm:if name="Name134" axis="ch ch" ptType="node node" st="1 1" cnt="1 0" func="cnt" op="equ" val="1">
                            <dgm:alg type="cycle">
                              <dgm:param type="ctrShpMap" val="fNode"/>
                              <dgm:param type="stAng" val="0"/>
                            </dgm:alg>
                          </dgm:if>
                          <dgm:if name="Name135" axis="ch ch" ptType="node node" st="1 1" cnt="1 0" func="cnt" op="equ" val="2">
                            <dgm:alg type="cycle">
                              <dgm:param type="ctrShpMap" val="fNode"/>
                              <dgm:param type="stAng" val="45"/>
                              <dgm:param type="spanAng" val="-90"/>
                            </dgm:alg>
                          </dgm:if>
                          <dgm:else name="Name136">
                            <dgm:alg type="cycle">
                              <dgm:param type="ctrShpMap" val="fNode"/>
                              <dgm:param type="stAng" val="0"/>
                              <dgm:param type="spanAng" val="-360"/>
                            </dgm:alg>
                          </dgm:else>
                        </dgm:choose>
                      </dgm:if>
                      <dgm:else name="Name137"/>
                    </dgm:choose>
                  </dgm:else>
                </dgm:choose>
                <dgm:shape xmlns:r="http://schemas.openxmlformats.org/officeDocument/2006/relationships" r:blip="">
                  <dgm:adjLst/>
                </dgm:shape>
                <dgm:presOf/>
                <dgm:constrLst>
                  <dgm:constr type="sp" refType="w" fact="0.1"/>
                  <dgm:constr type="sibSp" refType="w" fact="0.1"/>
                </dgm:constrLst>
                <dgm:forEach name="Name138" axis="ch" ptType="node" cnt="1">
                  <dgm:layoutNode name="childCenter1"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139" axis="ch">
                    <dgm:forEach name="Name140" axis="self" ptType="parTrans">
                      <dgm:layoutNode name="Name141">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142" axis="self" ptType="node">
                      <dgm:layoutNode name="text1"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143" axis="ch" ptType="parTrans" cnt="1">
                <dgm:layoutNode name="Name144">
                  <dgm:alg type="conn">
                    <dgm:param type="dim" val="1D"/>
                    <dgm:param type="begPts" val="auto"/>
                    <dgm:param type="endPts" val="auto"/>
                    <dgm:param type="endSty" val="noArr"/>
                    <dgm:param type="srcNode" val="textCenter"/>
                    <dgm:param type="dstNode" val="childCenter1"/>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145"/>
          </dgm:choose>
          <dgm:choose name="Name146">
            <dgm:if name="Name147" axis="ch" ptType="node" func="cnt" op="gte" val="2">
              <dgm:layoutNode name="cycle_2">
                <dgm:choose name="Name148">
                  <dgm:if name="Name149" func="var" arg="dir" op="equ" val="norm">
                    <dgm:choose name="Name150">
                      <dgm:if name="Name151" axis="ch" ptType="node" func="cnt" op="equ" val="2">
                        <dgm:choose name="Name152">
                          <dgm:if name="Name153" axis="ch ch" ptType="node node" st="2 1" cnt="1 0" func="cnt" op="equ" val="1">
                            <dgm:alg type="cycle">
                              <dgm:param type="ctrShpMap" val="fNode"/>
                              <dgm:param type="stAng" val="180"/>
                            </dgm:alg>
                          </dgm:if>
                          <dgm:if name="Name154" axis="ch ch" ptType="node node" st="2 1" cnt="1 0" func="cnt" op="equ" val="2">
                            <dgm:alg type="cycle">
                              <dgm:param type="ctrShpMap" val="fNode"/>
                              <dgm:param type="stAng" val="135"/>
                              <dgm:param type="spanAng" val="90"/>
                            </dgm:alg>
                          </dgm:if>
                          <dgm:else name="Name155">
                            <dgm:alg type="cycle">
                              <dgm:param type="ctrShpMap" val="fNode"/>
                              <dgm:param type="stAng" val="90"/>
                              <dgm:param type="spanAng" val="180"/>
                            </dgm:alg>
                          </dgm:else>
                        </dgm:choose>
                      </dgm:if>
                      <dgm:if name="Name156" axis="ch" ptType="node" func="cnt" op="equ" val="3">
                        <dgm:choose name="Name157">
                          <dgm:if name="Name158" axis="ch ch" ptType="node node" st="2 1" cnt="1 0" func="cnt" op="equ" val="1">
                            <dgm:alg type="cycle">
                              <dgm:param type="ctrShpMap" val="fNode"/>
                              <dgm:param type="stAng" val="120"/>
                              <dgm:param type="horzAlign" val="r"/>
                              <dgm:param type="vertAlign" val="b"/>
                            </dgm:alg>
                          </dgm:if>
                          <dgm:if name="Name159" axis="ch ch" ptType="node node" st="2 1" cnt="1 0" func="cnt" op="equ" val="2">
                            <dgm:alg type="cycle">
                              <dgm:param type="ctrShpMap" val="fNode"/>
                              <dgm:param type="stAng" val="75"/>
                              <dgm:param type="spanAng" val="90"/>
                              <dgm:param type="horzAlign" val="r"/>
                              <dgm:param type="vertAlign" val="b"/>
                            </dgm:alg>
                          </dgm:if>
                          <dgm:else name="Name160">
                            <dgm:alg type="cycle">
                              <dgm:param type="ctrShpMap" val="fNode"/>
                              <dgm:param type="stAng" val="30"/>
                              <dgm:param type="spanAng" val="180"/>
                            </dgm:alg>
                          </dgm:else>
                        </dgm:choose>
                      </dgm:if>
                      <dgm:if name="Name161" axis="ch" ptType="node" func="cnt" op="equ" val="4">
                        <dgm:choose name="Name162">
                          <dgm:if name="Name163" axis="ch ch" ptType="node node" st="2 1" cnt="1 0" func="cnt" op="equ" val="1">
                            <dgm:alg type="cycle">
                              <dgm:param type="ctrShpMap" val="fNode"/>
                              <dgm:param type="stAng" val="90"/>
                            </dgm:alg>
                          </dgm:if>
                          <dgm:if name="Name164" axis="ch ch" ptType="node node" st="2 1" cnt="1 0" func="cnt" op="equ" val="2">
                            <dgm:alg type="cycle">
                              <dgm:param type="ctrShpMap" val="fNode"/>
                              <dgm:param type="stAng" val="45"/>
                              <dgm:param type="spanAng" val="90"/>
                            </dgm:alg>
                          </dgm:if>
                          <dgm:else name="Name165">
                            <dgm:alg type="cycle">
                              <dgm:param type="ctrShpMap" val="fNode"/>
                              <dgm:param type="stAng" val="22.5"/>
                              <dgm:param type="spanAng" val="135"/>
                            </dgm:alg>
                          </dgm:else>
                        </dgm:choose>
                      </dgm:if>
                      <dgm:if name="Name166" axis="ch" ptType="node" func="cnt" op="equ" val="5">
                        <dgm:choose name="Name167">
                          <dgm:if name="Name168" axis="ch ch" ptType="node node" st="2 1" cnt="1 0" func="cnt" op="equ" val="1">
                            <dgm:alg type="cycle">
                              <dgm:param type="ctrShpMap" val="fNode"/>
                              <dgm:param type="stAng" val="72"/>
                            </dgm:alg>
                          </dgm:if>
                          <dgm:if name="Name169" axis="ch ch" ptType="node node" st="2 1" cnt="1 0" func="cnt" op="equ" val="2">
                            <dgm:alg type="cycle">
                              <dgm:param type="ctrShpMap" val="fNode"/>
                              <dgm:param type="stAng" val="27"/>
                              <dgm:param type="spanAng" val="90"/>
                            </dgm:alg>
                          </dgm:if>
                          <dgm:else name="Name170">
                            <dgm:alg type="cycle">
                              <dgm:param type="ctrShpMap" val="fNode"/>
                              <dgm:param type="stAng" val="0"/>
                              <dgm:param type="spanAng" val="360"/>
                            </dgm:alg>
                          </dgm:else>
                        </dgm:choose>
                      </dgm:if>
                      <dgm:if name="Name171" axis="ch" ptType="node" func="cnt" op="equ" val="6">
                        <dgm:choose name="Name172">
                          <dgm:if name="Name173" axis="ch ch" ptType="node node" st="2 1" cnt="1 0" func="cnt" op="equ" val="1">
                            <dgm:alg type="cycle">
                              <dgm:param type="ctrShpMap" val="fNode"/>
                              <dgm:param type="stAng" val="60"/>
                            </dgm:alg>
                          </dgm:if>
                          <dgm:if name="Name174" axis="ch ch" ptType="node node" st="2 1" cnt="1 0" func="cnt" op="equ" val="2">
                            <dgm:alg type="cycle">
                              <dgm:param type="ctrShpMap" val="fNode"/>
                              <dgm:param type="stAng" val="15"/>
                              <dgm:param type="spanAng" val="90"/>
                            </dgm:alg>
                          </dgm:if>
                          <dgm:else name="Name175">
                            <dgm:alg type="cycle">
                              <dgm:param type="ctrShpMap" val="fNode"/>
                              <dgm:param type="stAng" val="0"/>
                              <dgm:param type="spanAng" val="360"/>
                            </dgm:alg>
                          </dgm:else>
                        </dgm:choose>
                      </dgm:if>
                      <dgm:if name="Name176" axis="ch" ptType="node" func="cnt" op="gte" val="7">
                        <dgm:choose name="Name177">
                          <dgm:if name="Name178" axis="ch ch" ptType="node node" st="2 1" cnt="1 0" func="cnt" op="equ" val="1">
                            <dgm:alg type="cycle">
                              <dgm:param type="ctrShpMap" val="fNode"/>
                              <dgm:param type="stAng" val="51"/>
                            </dgm:alg>
                          </dgm:if>
                          <dgm:if name="Name179" axis="ch ch" ptType="node node" st="2 1" cnt="1 0" func="cnt" op="equ" val="2">
                            <dgm:alg type="cycle">
                              <dgm:param type="ctrShpMap" val="fNode"/>
                              <dgm:param type="stAng" val="6"/>
                              <dgm:param type="spanAng" val="90"/>
                            </dgm:alg>
                          </dgm:if>
                          <dgm:else name="Name180">
                            <dgm:alg type="cycle">
                              <dgm:param type="ctrShpMap" val="fNode"/>
                              <dgm:param type="stAng" val="0"/>
                              <dgm:param type="spanAng" val="360"/>
                            </dgm:alg>
                          </dgm:else>
                        </dgm:choose>
                      </dgm:if>
                      <dgm:else name="Name181"/>
                    </dgm:choose>
                  </dgm:if>
                  <dgm:else name="Name182">
                    <dgm:choose name="Name183">
                      <dgm:if name="Name184" axis="ch" ptType="node" func="cnt" op="equ" val="2">
                        <dgm:choose name="Name185">
                          <dgm:if name="Name186" axis="ch ch" ptType="node node" st="2 1" cnt="1 0" func="cnt" op="equ" val="1">
                            <dgm:alg type="cycle">
                              <dgm:param type="ctrShpMap" val="fNode"/>
                              <dgm:param type="stAng" val="180"/>
                            </dgm:alg>
                          </dgm:if>
                          <dgm:if name="Name187" axis="ch ch" ptType="node node" st="2 1" cnt="1 0" func="cnt" op="equ" val="2">
                            <dgm:alg type="cycle">
                              <dgm:param type="ctrShpMap" val="fNode"/>
                              <dgm:param type="stAng" val="225"/>
                              <dgm:param type="spanAng" val="-90"/>
                            </dgm:alg>
                          </dgm:if>
                          <dgm:else name="Name188">
                            <dgm:alg type="cycle">
                              <dgm:param type="ctrShpMap" val="fNode"/>
                              <dgm:param type="stAng" val="270"/>
                              <dgm:param type="spanAng" val="-180"/>
                            </dgm:alg>
                          </dgm:else>
                        </dgm:choose>
                      </dgm:if>
                      <dgm:if name="Name189" axis="ch" ptType="node" func="cnt" op="equ" val="3">
                        <dgm:choose name="Name190">
                          <dgm:if name="Name191" axis="ch ch" ptType="node node" st="2 1" cnt="1 0" func="cnt" op="equ" val="1">
                            <dgm:alg type="cycle">
                              <dgm:param type="ctrShpMap" val="fNode"/>
                              <dgm:param type="stAng" val="240"/>
                              <dgm:param type="horzAlign" val="l"/>
                              <dgm:param type="vertAlign" val="b"/>
                            </dgm:alg>
                          </dgm:if>
                          <dgm:if name="Name192" axis="ch ch" ptType="node node" st="2 1" cnt="1 0" func="cnt" op="equ" val="2">
                            <dgm:alg type="cycle">
                              <dgm:param type="ctrShpMap" val="fNode"/>
                              <dgm:param type="stAng" val="285"/>
                              <dgm:param type="spanAng" val="-90"/>
                              <dgm:param type="horzAlign" val="l"/>
                              <dgm:param type="vertAlign" val="b"/>
                            </dgm:alg>
                          </dgm:if>
                          <dgm:else name="Name193">
                            <dgm:alg type="cycle">
                              <dgm:param type="ctrShpMap" val="fNode"/>
                              <dgm:param type="stAng" val="330"/>
                              <dgm:param type="spanAng" val="-180"/>
                            </dgm:alg>
                          </dgm:else>
                        </dgm:choose>
                      </dgm:if>
                      <dgm:if name="Name194" axis="ch" ptType="node" func="cnt" op="equ" val="4">
                        <dgm:choose name="Name195">
                          <dgm:if name="Name196" axis="ch ch" ptType="node node" st="2 1" cnt="1 0" func="cnt" op="equ" val="1">
                            <dgm:alg type="cycle">
                              <dgm:param type="ctrShpMap" val="fNode"/>
                              <dgm:param type="stAng" val="270"/>
                            </dgm:alg>
                          </dgm:if>
                          <dgm:if name="Name197" axis="ch ch" ptType="node node" st="2 1" cnt="1 0" func="cnt" op="equ" val="2">
                            <dgm:alg type="cycle">
                              <dgm:param type="ctrShpMap" val="fNode"/>
                              <dgm:param type="stAng" val="315"/>
                              <dgm:param type="spanAng" val="-90"/>
                            </dgm:alg>
                          </dgm:if>
                          <dgm:else name="Name198">
                            <dgm:alg type="cycle">
                              <dgm:param type="ctrShpMap" val="fNode"/>
                              <dgm:param type="stAng" val="337.5"/>
                              <dgm:param type="spanAng" val="-135"/>
                            </dgm:alg>
                          </dgm:else>
                        </dgm:choose>
                      </dgm:if>
                      <dgm:if name="Name199" axis="ch" ptType="node" func="cnt" op="equ" val="5">
                        <dgm:choose name="Name200">
                          <dgm:if name="Name201" axis="ch ch" ptType="node node" st="2 1" cnt="1 0" func="cnt" op="equ" val="1">
                            <dgm:alg type="cycle">
                              <dgm:param type="ctrShpMap" val="fNode"/>
                              <dgm:param type="stAng" val="288"/>
                            </dgm:alg>
                          </dgm:if>
                          <dgm:if name="Name202" axis="ch ch" ptType="node node" st="2 1" cnt="1 0" func="cnt" op="equ" val="2">
                            <dgm:alg type="cycle">
                              <dgm:param type="ctrShpMap" val="fNode"/>
                              <dgm:param type="stAng" val="333"/>
                              <dgm:param type="spanAng" val="-90"/>
                            </dgm:alg>
                          </dgm:if>
                          <dgm:else name="Name203">
                            <dgm:alg type="cycle">
                              <dgm:param type="ctrShpMap" val="fNode"/>
                              <dgm:param type="stAng" val="0"/>
                              <dgm:param type="spanAng" val="-360"/>
                            </dgm:alg>
                          </dgm:else>
                        </dgm:choose>
                      </dgm:if>
                      <dgm:if name="Name204" axis="ch" ptType="node" func="cnt" op="equ" val="6">
                        <dgm:choose name="Name205">
                          <dgm:if name="Name206" axis="ch ch" ptType="node node" st="2 1" cnt="1 0" func="cnt" op="equ" val="1">
                            <dgm:alg type="cycle">
                              <dgm:param type="ctrShpMap" val="fNode"/>
                              <dgm:param type="stAng" val="300"/>
                            </dgm:alg>
                          </dgm:if>
                          <dgm:if name="Name207" axis="ch ch" ptType="node node" st="2 1" cnt="1 0" func="cnt" op="equ" val="2">
                            <dgm:alg type="cycle">
                              <dgm:param type="ctrShpMap" val="fNode"/>
                              <dgm:param type="stAng" val="345"/>
                              <dgm:param type="spanAng" val="-90"/>
                            </dgm:alg>
                          </dgm:if>
                          <dgm:else name="Name208">
                            <dgm:alg type="cycle">
                              <dgm:param type="ctrShpMap" val="fNode"/>
                              <dgm:param type="stAng" val="0"/>
                              <dgm:param type="spanAng" val="-360"/>
                            </dgm:alg>
                          </dgm:else>
                        </dgm:choose>
                      </dgm:if>
                      <dgm:if name="Name209" axis="ch" ptType="node" func="cnt" op="gte" val="7">
                        <dgm:choose name="Name210">
                          <dgm:if name="Name211" axis="ch ch" ptType="node node" st="2 1" cnt="1 0" func="cnt" op="equ" val="1">
                            <dgm:alg type="cycle">
                              <dgm:param type="ctrShpMap" val="fNode"/>
                              <dgm:param type="stAng" val="308"/>
                            </dgm:alg>
                          </dgm:if>
                          <dgm:if name="Name212" axis="ch ch" ptType="node node" st="2 1" cnt="1 0" func="cnt" op="equ" val="2">
                            <dgm:alg type="cycle">
                              <dgm:param type="ctrShpMap" val="fNode"/>
                              <dgm:param type="stAng" val="353"/>
                              <dgm:param type="spanAng" val="-90"/>
                            </dgm:alg>
                          </dgm:if>
                          <dgm:else name="Name213">
                            <dgm:alg type="cycle">
                              <dgm:param type="ctrShpMap" val="fNode"/>
                              <dgm:param type="stAng" val="0"/>
                              <dgm:param type="spanAng" val="-360"/>
                            </dgm:alg>
                          </dgm:else>
                        </dgm:choose>
                      </dgm:if>
                      <dgm:else name="Name214"/>
                    </dgm:choose>
                  </dgm:else>
                </dgm:choose>
                <dgm:shape xmlns:r="http://schemas.openxmlformats.org/officeDocument/2006/relationships" r:blip="">
                  <dgm:adjLst/>
                </dgm:shape>
                <dgm:presOf/>
                <dgm:constrLst>
                  <dgm:constr type="sp" refType="w" fact="0.1"/>
                  <dgm:constr type="sibSp" refType="w" fact="0.1"/>
                </dgm:constrLst>
                <dgm:forEach name="Name215" axis="ch" ptType="node" st="2" cnt="1">
                  <dgm:layoutNode name="childCenter2"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216" axis="ch">
                    <dgm:forEach name="Name217" axis="self" ptType="parTrans">
                      <dgm:layoutNode name="Name218">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219" axis="self" ptType="node">
                      <dgm:layoutNode name="text2"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220" axis="ch" ptType="parTrans" st="2" cnt="1">
                <dgm:layoutNode name="Name221">
                  <dgm:alg type="conn">
                    <dgm:param type="dim" val="1D"/>
                    <dgm:param type="begPts" val="auto"/>
                    <dgm:param type="endPts" val="auto"/>
                    <dgm:param type="endSty" val="noArr"/>
                    <dgm:param type="srcNode" val="textCenter"/>
                    <dgm:param type="dstNode" val="childCenter2"/>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222"/>
          </dgm:choose>
          <dgm:choose name="Name223">
            <dgm:if name="Name224" axis="ch" ptType="node" func="cnt" op="gte" val="3">
              <dgm:layoutNode name="cycle_3">
                <dgm:choose name="Name225">
                  <dgm:if name="Name226" func="var" arg="dir" op="equ" val="norm">
                    <dgm:choose name="Name227">
                      <dgm:if name="Name228" axis="ch" ptType="node" func="cnt" op="equ" val="3">
                        <dgm:choose name="Name229">
                          <dgm:if name="Name230" axis="ch ch" ptType="node node" st="3 1" cnt="1 0" func="cnt" op="equ" val="1">
                            <dgm:alg type="cycle">
                              <dgm:param type="ctrShpMap" val="fNode"/>
                              <dgm:param type="stAng" val="240"/>
                              <dgm:param type="horzAlign" val="l"/>
                              <dgm:param type="vertAlign" val="b"/>
                            </dgm:alg>
                          </dgm:if>
                          <dgm:if name="Name231" axis="ch ch" ptType="node node" st="3 1" cnt="1 0" func="cnt" op="equ" val="2">
                            <dgm:alg type="cycle">
                              <dgm:param type="ctrShpMap" val="fNode"/>
                              <dgm:param type="stAng" val="195"/>
                              <dgm:param type="spanAng" val="90"/>
                              <dgm:param type="horzAlign" val="l"/>
                              <dgm:param type="vertAlign" val="b"/>
                            </dgm:alg>
                          </dgm:if>
                          <dgm:else name="Name232">
                            <dgm:alg type="cycle">
                              <dgm:param type="ctrShpMap" val="fNode"/>
                              <dgm:param type="stAng" val="150"/>
                              <dgm:param type="spanAng" val="180"/>
                            </dgm:alg>
                          </dgm:else>
                        </dgm:choose>
                      </dgm:if>
                      <dgm:if name="Name233" axis="ch" ptType="node" func="cnt" op="equ" val="4">
                        <dgm:choose name="Name234">
                          <dgm:if name="Name235" axis="ch ch" ptType="node node" st="3 1" cnt="1 0" func="cnt" op="equ" val="1">
                            <dgm:alg type="cycle">
                              <dgm:param type="ctrShpMap" val="fNode"/>
                              <dgm:param type="stAng" val="180"/>
                            </dgm:alg>
                          </dgm:if>
                          <dgm:if name="Name236" axis="ch ch" ptType="node node" st="3 1" cnt="1 0" func="cnt" op="equ" val="2">
                            <dgm:alg type="cycle">
                              <dgm:param type="ctrShpMap" val="fNode"/>
                              <dgm:param type="stAng" val="135"/>
                              <dgm:param type="spanAng" val="90"/>
                            </dgm:alg>
                          </dgm:if>
                          <dgm:else name="Name237">
                            <dgm:alg type="cycle">
                              <dgm:param type="ctrShpMap" val="fNode"/>
                              <dgm:param type="stAng" val="112.5"/>
                              <dgm:param type="spanAng" val="135"/>
                            </dgm:alg>
                          </dgm:else>
                        </dgm:choose>
                      </dgm:if>
                      <dgm:if name="Name238" axis="ch" ptType="node" func="cnt" op="equ" val="5">
                        <dgm:choose name="Name239">
                          <dgm:if name="Name240" axis="ch ch" ptType="node node" st="3 1" cnt="1 0" func="cnt" op="equ" val="1">
                            <dgm:alg type="cycle">
                              <dgm:param type="ctrShpMap" val="fNode"/>
                              <dgm:param type="stAng" val="144"/>
                            </dgm:alg>
                          </dgm:if>
                          <dgm:if name="Name241" axis="ch ch" ptType="node node" st="3 1" cnt="1 0" func="cnt" op="equ" val="2">
                            <dgm:alg type="cycle">
                              <dgm:param type="ctrShpMap" val="fNode"/>
                              <dgm:param type="stAng" val="99"/>
                              <dgm:param type="spanAng" val="90"/>
                            </dgm:alg>
                          </dgm:if>
                          <dgm:else name="Name242">
                            <dgm:alg type="cycle">
                              <dgm:param type="ctrShpMap" val="fNode"/>
                              <dgm:param type="stAng" val="0"/>
                              <dgm:param type="spanAng" val="360"/>
                            </dgm:alg>
                          </dgm:else>
                        </dgm:choose>
                      </dgm:if>
                      <dgm:if name="Name243" axis="ch" ptType="node" func="cnt" op="equ" val="6">
                        <dgm:choose name="Name244">
                          <dgm:if name="Name245" axis="ch ch" ptType="node node" st="3 1" cnt="1 0" func="cnt" op="equ" val="1">
                            <dgm:alg type="cycle">
                              <dgm:param type="ctrShpMap" val="fNode"/>
                              <dgm:param type="stAng" val="120"/>
                            </dgm:alg>
                          </dgm:if>
                          <dgm:if name="Name246" axis="ch ch" ptType="node node" st="3 1" cnt="1 0" func="cnt" op="equ" val="2">
                            <dgm:alg type="cycle">
                              <dgm:param type="ctrShpMap" val="fNode"/>
                              <dgm:param type="stAng" val="75"/>
                              <dgm:param type="spanAng" val="90"/>
                            </dgm:alg>
                          </dgm:if>
                          <dgm:else name="Name247">
                            <dgm:alg type="cycle">
                              <dgm:param type="ctrShpMap" val="fNode"/>
                              <dgm:param type="stAng" val="0"/>
                              <dgm:param type="spanAng" val="360"/>
                            </dgm:alg>
                          </dgm:else>
                        </dgm:choose>
                      </dgm:if>
                      <dgm:if name="Name248" axis="ch" ptType="node" func="cnt" op="gte" val="7">
                        <dgm:choose name="Name249">
                          <dgm:if name="Name250" axis="ch ch" ptType="node node" st="3 1" cnt="1 0" func="cnt" op="equ" val="1">
                            <dgm:alg type="cycle">
                              <dgm:param type="ctrShpMap" val="fNode"/>
                              <dgm:param type="stAng" val="102"/>
                            </dgm:alg>
                          </dgm:if>
                          <dgm:if name="Name251" axis="ch ch" ptType="node node" st="3 1" cnt="1 0" func="cnt" op="equ" val="2">
                            <dgm:alg type="cycle">
                              <dgm:param type="ctrShpMap" val="fNode"/>
                              <dgm:param type="stAng" val="57"/>
                              <dgm:param type="spanAng" val="90"/>
                            </dgm:alg>
                          </dgm:if>
                          <dgm:else name="Name252">
                            <dgm:alg type="cycle">
                              <dgm:param type="ctrShpMap" val="fNode"/>
                              <dgm:param type="stAng" val="0"/>
                              <dgm:param type="spanAng" val="360"/>
                            </dgm:alg>
                          </dgm:else>
                        </dgm:choose>
                      </dgm:if>
                      <dgm:else name="Name253"/>
                    </dgm:choose>
                  </dgm:if>
                  <dgm:else name="Name254">
                    <dgm:choose name="Name255">
                      <dgm:if name="Name256" axis="ch" ptType="node" func="cnt" op="equ" val="3">
                        <dgm:choose name="Name257">
                          <dgm:if name="Name258" axis="ch ch" ptType="node node" st="3 1" cnt="1 0" func="cnt" op="equ" val="1">
                            <dgm:alg type="cycle">
                              <dgm:param type="ctrShpMap" val="fNode"/>
                              <dgm:param type="stAng" val="120"/>
                              <dgm:param type="horzAlign" val="r"/>
                              <dgm:param type="vertAlign" val="b"/>
                            </dgm:alg>
                          </dgm:if>
                          <dgm:if name="Name259" axis="ch ch" ptType="node node" st="3 1" cnt="1 0" func="cnt" op="equ" val="2">
                            <dgm:alg type="cycle">
                              <dgm:param type="ctrShpMap" val="fNode"/>
                              <dgm:param type="stAng" val="165"/>
                              <dgm:param type="spanAng" val="-90"/>
                              <dgm:param type="horzAlign" val="r"/>
                              <dgm:param type="vertAlign" val="b"/>
                            </dgm:alg>
                          </dgm:if>
                          <dgm:else name="Name260">
                            <dgm:alg type="cycle">
                              <dgm:param type="ctrShpMap" val="fNode"/>
                              <dgm:param type="stAng" val="210"/>
                              <dgm:param type="spanAng" val="-180"/>
                            </dgm:alg>
                          </dgm:else>
                        </dgm:choose>
                      </dgm:if>
                      <dgm:if name="Name261" axis="ch" ptType="node" func="cnt" op="equ" val="4">
                        <dgm:choose name="Name262">
                          <dgm:if name="Name263" axis="ch ch" ptType="node node" st="3 1" cnt="1 0" func="cnt" op="equ" val="1">
                            <dgm:alg type="cycle">
                              <dgm:param type="ctrShpMap" val="fNode"/>
                              <dgm:param type="stAng" val="180"/>
                            </dgm:alg>
                          </dgm:if>
                          <dgm:if name="Name264" axis="ch ch" ptType="node node" st="3 1" cnt="1 0" func="cnt" op="equ" val="2">
                            <dgm:alg type="cycle">
                              <dgm:param type="ctrShpMap" val="fNode"/>
                              <dgm:param type="stAng" val="225"/>
                              <dgm:param type="spanAng" val="-90"/>
                            </dgm:alg>
                          </dgm:if>
                          <dgm:else name="Name265">
                            <dgm:alg type="cycle">
                              <dgm:param type="ctrShpMap" val="fNode"/>
                              <dgm:param type="stAng" val="247.5"/>
                              <dgm:param type="spanAng" val="-135"/>
                            </dgm:alg>
                          </dgm:else>
                        </dgm:choose>
                      </dgm:if>
                      <dgm:if name="Name266" axis="ch" ptType="node" func="cnt" op="equ" val="5">
                        <dgm:choose name="Name267">
                          <dgm:if name="Name268" axis="ch ch" ptType="node node" st="3 1" cnt="1 0" func="cnt" op="equ" val="1">
                            <dgm:alg type="cycle">
                              <dgm:param type="ctrShpMap" val="fNode"/>
                              <dgm:param type="stAng" val="216"/>
                            </dgm:alg>
                          </dgm:if>
                          <dgm:if name="Name269" axis="ch ch" ptType="node node" st="3 1" cnt="1 0" func="cnt" op="equ" val="2">
                            <dgm:alg type="cycle">
                              <dgm:param type="ctrShpMap" val="fNode"/>
                              <dgm:param type="stAng" val="261"/>
                              <dgm:param type="spanAng" val="-90"/>
                            </dgm:alg>
                          </dgm:if>
                          <dgm:else name="Name270">
                            <dgm:alg type="cycle">
                              <dgm:param type="ctrShpMap" val="fNode"/>
                              <dgm:param type="stAng" val="0"/>
                              <dgm:param type="spanAng" val="-360"/>
                            </dgm:alg>
                          </dgm:else>
                        </dgm:choose>
                      </dgm:if>
                      <dgm:if name="Name271" axis="ch" ptType="node" func="cnt" op="equ" val="6">
                        <dgm:choose name="Name272">
                          <dgm:if name="Name273" axis="ch ch" ptType="node node" st="3 1" cnt="1 0" func="cnt" op="equ" val="1">
                            <dgm:alg type="cycle">
                              <dgm:param type="ctrShpMap" val="fNode"/>
                              <dgm:param type="stAng" val="240"/>
                            </dgm:alg>
                          </dgm:if>
                          <dgm:if name="Name274" axis="ch ch" ptType="node node" st="3 1" cnt="1 0" func="cnt" op="equ" val="2">
                            <dgm:alg type="cycle">
                              <dgm:param type="ctrShpMap" val="fNode"/>
                              <dgm:param type="stAng" val="285"/>
                              <dgm:param type="spanAng" val="-90"/>
                            </dgm:alg>
                          </dgm:if>
                          <dgm:else name="Name275">
                            <dgm:alg type="cycle">
                              <dgm:param type="ctrShpMap" val="fNode"/>
                              <dgm:param type="stAng" val="0"/>
                              <dgm:param type="spanAng" val="-360"/>
                            </dgm:alg>
                          </dgm:else>
                        </dgm:choose>
                      </dgm:if>
                      <dgm:if name="Name276" axis="ch" ptType="node" func="cnt" op="gte" val="7">
                        <dgm:choose name="Name277">
                          <dgm:if name="Name278" axis="ch ch" ptType="node node" st="3 1" cnt="1 0" func="cnt" op="equ" val="1">
                            <dgm:alg type="cycle">
                              <dgm:param type="ctrShpMap" val="fNode"/>
                              <dgm:param type="stAng" val="257"/>
                            </dgm:alg>
                          </dgm:if>
                          <dgm:if name="Name279" axis="ch ch" ptType="node node" st="3 1" cnt="1 0" func="cnt" op="equ" val="2">
                            <dgm:alg type="cycle">
                              <dgm:param type="ctrShpMap" val="fNode"/>
                              <dgm:param type="stAng" val="302"/>
                              <dgm:param type="spanAng" val="-90"/>
                            </dgm:alg>
                          </dgm:if>
                          <dgm:else name="Name280">
                            <dgm:alg type="cycle">
                              <dgm:param type="ctrShpMap" val="fNode"/>
                              <dgm:param type="stAng" val="0"/>
                              <dgm:param type="spanAng" val="-360"/>
                            </dgm:alg>
                          </dgm:else>
                        </dgm:choose>
                      </dgm:if>
                      <dgm:else name="Name281"/>
                    </dgm:choose>
                  </dgm:else>
                </dgm:choose>
                <dgm:shape xmlns:r="http://schemas.openxmlformats.org/officeDocument/2006/relationships" r:blip="">
                  <dgm:adjLst/>
                </dgm:shape>
                <dgm:presOf/>
                <dgm:constrLst>
                  <dgm:constr type="sp" refType="w" fact="0.1"/>
                  <dgm:constr type="sibSp" refType="w" fact="0.1"/>
                </dgm:constrLst>
                <dgm:forEach name="Name282" axis="ch" ptType="node" st="3" cnt="1">
                  <dgm:layoutNode name="childCenter3"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283" axis="ch">
                    <dgm:forEach name="Name284" axis="self" ptType="parTrans">
                      <dgm:layoutNode name="Name285">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286" axis="self" ptType="node">
                      <dgm:layoutNode name="text3"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287" axis="ch" ptType="parTrans" st="3" cnt="1">
                <dgm:layoutNode name="Name288">
                  <dgm:alg type="conn">
                    <dgm:param type="dim" val="1D"/>
                    <dgm:param type="begPts" val="auto"/>
                    <dgm:param type="endPts" val="auto"/>
                    <dgm:param type="endSty" val="noArr"/>
                    <dgm:param type="srcNode" val="textCenter"/>
                    <dgm:param type="dstNode" val="childCenter3"/>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289"/>
          </dgm:choose>
          <dgm:choose name="Name290">
            <dgm:if name="Name291" axis="ch" ptType="node" func="cnt" op="gte" val="4">
              <dgm:layoutNode name="cycle_4">
                <dgm:choose name="Name292">
                  <dgm:if name="Name293" func="var" arg="dir" op="equ" val="norm">
                    <dgm:choose name="Name294">
                      <dgm:if name="Name295" axis="ch" ptType="node" func="cnt" op="equ" val="4">
                        <dgm:choose name="Name296">
                          <dgm:if name="Name297" axis="ch ch" ptType="node node" st="4 1" cnt="1 0" func="cnt" op="equ" val="1">
                            <dgm:alg type="cycle">
                              <dgm:param type="ctrShpMap" val="fNode"/>
                              <dgm:param type="stAng" val="270"/>
                            </dgm:alg>
                          </dgm:if>
                          <dgm:if name="Name298" axis="ch ch" ptType="node node" st="4 1" cnt="1 0" func="cnt" op="equ" val="2">
                            <dgm:alg type="cycle">
                              <dgm:param type="ctrShpMap" val="fNode"/>
                              <dgm:param type="stAng" val="225"/>
                              <dgm:param type="spanAng" val="90"/>
                            </dgm:alg>
                          </dgm:if>
                          <dgm:else name="Name299">
                            <dgm:alg type="cycle">
                              <dgm:param type="ctrShpMap" val="fNode"/>
                              <dgm:param type="stAng" val="202.5"/>
                              <dgm:param type="spanAng" val="135"/>
                            </dgm:alg>
                          </dgm:else>
                        </dgm:choose>
                      </dgm:if>
                      <dgm:if name="Name300" axis="ch" ptType="node" func="cnt" op="equ" val="5">
                        <dgm:choose name="Name301">
                          <dgm:if name="Name302" axis="ch ch" ptType="node node" st="4 1" cnt="1 0" func="cnt" op="equ" val="1">
                            <dgm:alg type="cycle">
                              <dgm:param type="ctrShpMap" val="fNode"/>
                              <dgm:param type="stAng" val="216"/>
                            </dgm:alg>
                          </dgm:if>
                          <dgm:if name="Name303" axis="ch ch" ptType="node node" st="4 1" cnt="1 0" func="cnt" op="equ" val="2">
                            <dgm:alg type="cycle">
                              <dgm:param type="ctrShpMap" val="fNode"/>
                              <dgm:param type="stAng" val="171"/>
                              <dgm:param type="spanAng" val="90"/>
                            </dgm:alg>
                          </dgm:if>
                          <dgm:else name="Name304">
                            <dgm:alg type="cycle">
                              <dgm:param type="ctrShpMap" val="fNode"/>
                              <dgm:param type="stAng" val="0"/>
                              <dgm:param type="spanAng" val="360"/>
                            </dgm:alg>
                          </dgm:else>
                        </dgm:choose>
                      </dgm:if>
                      <dgm:if name="Name305" axis="ch" ptType="node" func="cnt" op="equ" val="6">
                        <dgm:choose name="Name306">
                          <dgm:if name="Name307" axis="ch ch" ptType="node node" st="4 1" cnt="1 0" func="cnt" op="equ" val="1">
                            <dgm:alg type="cycle">
                              <dgm:param type="ctrShpMap" val="fNode"/>
                              <dgm:param type="stAng" val="180"/>
                            </dgm:alg>
                          </dgm:if>
                          <dgm:if name="Name308" axis="ch ch" ptType="node node" st="4 1" cnt="1 0" func="cnt" op="equ" val="2">
                            <dgm:alg type="cycle">
                              <dgm:param type="ctrShpMap" val="fNode"/>
                              <dgm:param type="stAng" val="135"/>
                              <dgm:param type="spanAng" val="90"/>
                            </dgm:alg>
                          </dgm:if>
                          <dgm:else name="Name309">
                            <dgm:alg type="cycle">
                              <dgm:param type="ctrShpMap" val="fNode"/>
                              <dgm:param type="stAng" val="0"/>
                              <dgm:param type="spanAng" val="360"/>
                            </dgm:alg>
                          </dgm:else>
                        </dgm:choose>
                      </dgm:if>
                      <dgm:if name="Name310" axis="ch" ptType="node" func="cnt" op="gte" val="7">
                        <dgm:choose name="Name311">
                          <dgm:if name="Name312" axis="ch ch" ptType="node node" st="4 1" cnt="1 0" func="cnt" op="equ" val="1">
                            <dgm:alg type="cycle">
                              <dgm:param type="ctrShpMap" val="fNode"/>
                              <dgm:param type="stAng" val="154"/>
                            </dgm:alg>
                          </dgm:if>
                          <dgm:if name="Name313" axis="ch ch" ptType="node node" st="4 1" cnt="1 0" func="cnt" op="equ" val="2">
                            <dgm:alg type="cycle">
                              <dgm:param type="ctrShpMap" val="fNode"/>
                              <dgm:param type="stAng" val="109"/>
                              <dgm:param type="spanAng" val="90"/>
                            </dgm:alg>
                          </dgm:if>
                          <dgm:else name="Name314">
                            <dgm:alg type="cycle">
                              <dgm:param type="ctrShpMap" val="fNode"/>
                              <dgm:param type="stAng" val="0"/>
                              <dgm:param type="spanAng" val="360"/>
                            </dgm:alg>
                          </dgm:else>
                        </dgm:choose>
                      </dgm:if>
                      <dgm:else name="Name315"/>
                    </dgm:choose>
                  </dgm:if>
                  <dgm:else name="Name316">
                    <dgm:choose name="Name317">
                      <dgm:if name="Name318" axis="ch" ptType="node" func="cnt" op="equ" val="4">
                        <dgm:choose name="Name319">
                          <dgm:if name="Name320" axis="ch ch" ptType="node node" st="4 1" cnt="1 0" func="cnt" op="equ" val="1">
                            <dgm:alg type="cycle">
                              <dgm:param type="ctrShpMap" val="fNode"/>
                              <dgm:param type="stAng" val="90"/>
                            </dgm:alg>
                          </dgm:if>
                          <dgm:if name="Name321" axis="ch ch" ptType="node node" st="4 1" cnt="1 0" func="cnt" op="equ" val="2">
                            <dgm:alg type="cycle">
                              <dgm:param type="ctrShpMap" val="fNode"/>
                              <dgm:param type="stAng" val="135"/>
                              <dgm:param type="spanAng" val="-90"/>
                            </dgm:alg>
                          </dgm:if>
                          <dgm:else name="Name322">
                            <dgm:alg type="cycle">
                              <dgm:param type="ctrShpMap" val="fNode"/>
                              <dgm:param type="stAng" val="157.5"/>
                              <dgm:param type="spanAng" val="-135"/>
                            </dgm:alg>
                          </dgm:else>
                        </dgm:choose>
                      </dgm:if>
                      <dgm:if name="Name323" axis="ch" ptType="node" func="cnt" op="equ" val="5">
                        <dgm:choose name="Name324">
                          <dgm:if name="Name325" axis="ch ch" ptType="node node" st="4 1" cnt="1 0" func="cnt" op="equ" val="1">
                            <dgm:alg type="cycle">
                              <dgm:param type="ctrShpMap" val="fNode"/>
                              <dgm:param type="stAng" val="144"/>
                            </dgm:alg>
                          </dgm:if>
                          <dgm:if name="Name326" axis="ch ch" ptType="node node" st="4 1" cnt="1 0" func="cnt" op="equ" val="2">
                            <dgm:alg type="cycle">
                              <dgm:param type="ctrShpMap" val="fNode"/>
                              <dgm:param type="stAng" val="189"/>
                              <dgm:param type="spanAng" val="-90"/>
                            </dgm:alg>
                          </dgm:if>
                          <dgm:else name="Name327">
                            <dgm:alg type="cycle">
                              <dgm:param type="ctrShpMap" val="fNode"/>
                              <dgm:param type="stAng" val="0"/>
                              <dgm:param type="spanAng" val="-360"/>
                            </dgm:alg>
                          </dgm:else>
                        </dgm:choose>
                      </dgm:if>
                      <dgm:if name="Name328" axis="ch" ptType="node" func="cnt" op="equ" val="6">
                        <dgm:choose name="Name329">
                          <dgm:if name="Name330" axis="ch ch" ptType="node node" st="4 1" cnt="1 0" func="cnt" op="equ" val="1">
                            <dgm:alg type="cycle">
                              <dgm:param type="ctrShpMap" val="fNode"/>
                              <dgm:param type="stAng" val="180"/>
                            </dgm:alg>
                          </dgm:if>
                          <dgm:if name="Name331" axis="ch ch" ptType="node node" st="4 1" cnt="1 0" func="cnt" op="equ" val="2">
                            <dgm:alg type="cycle">
                              <dgm:param type="ctrShpMap" val="fNode"/>
                              <dgm:param type="stAng" val="225"/>
                              <dgm:param type="spanAng" val="-90"/>
                            </dgm:alg>
                          </dgm:if>
                          <dgm:else name="Name332">
                            <dgm:alg type="cycle">
                              <dgm:param type="ctrShpMap" val="fNode"/>
                              <dgm:param type="stAng" val="0"/>
                              <dgm:param type="spanAng" val="-360"/>
                            </dgm:alg>
                          </dgm:else>
                        </dgm:choose>
                      </dgm:if>
                      <dgm:if name="Name333" axis="ch" ptType="node" func="cnt" op="gte" val="7">
                        <dgm:choose name="Name334">
                          <dgm:if name="Name335" axis="ch ch" ptType="node node" st="4 1" cnt="1 0" func="cnt" op="equ" val="1">
                            <dgm:alg type="cycle">
                              <dgm:param type="ctrShpMap" val="fNode"/>
                              <dgm:param type="stAng" val="205"/>
                            </dgm:alg>
                          </dgm:if>
                          <dgm:if name="Name336" axis="ch ch" ptType="node node" st="4 1" cnt="1 0" func="cnt" op="equ" val="2">
                            <dgm:alg type="cycle">
                              <dgm:param type="ctrShpMap" val="fNode"/>
                              <dgm:param type="stAng" val="250"/>
                              <dgm:param type="spanAng" val="-90"/>
                            </dgm:alg>
                          </dgm:if>
                          <dgm:else name="Name337">
                            <dgm:alg type="cycle">
                              <dgm:param type="ctrShpMap" val="fNode"/>
                              <dgm:param type="stAng" val="0"/>
                              <dgm:param type="spanAng" val="-360"/>
                            </dgm:alg>
                          </dgm:else>
                        </dgm:choose>
                      </dgm:if>
                      <dgm:else name="Name338"/>
                    </dgm:choose>
                  </dgm:else>
                </dgm:choose>
                <dgm:shape xmlns:r="http://schemas.openxmlformats.org/officeDocument/2006/relationships" r:blip="">
                  <dgm:adjLst/>
                </dgm:shape>
                <dgm:presOf/>
                <dgm:constrLst>
                  <dgm:constr type="sp" refType="w" fact="0.1"/>
                  <dgm:constr type="sibSp" refType="w" fact="0.1"/>
                </dgm:constrLst>
                <dgm:forEach name="Name339" axis="ch" ptType="node" st="4" cnt="1">
                  <dgm:layoutNode name="childCenter4"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340" axis="ch">
                    <dgm:forEach name="Name341" axis="self" ptType="parTrans">
                      <dgm:layoutNode name="Name342">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343" axis="self" ptType="node">
                      <dgm:layoutNode name="text4"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344" axis="ch" ptType="parTrans" st="4" cnt="1">
                <dgm:layoutNode name="Name345">
                  <dgm:alg type="conn">
                    <dgm:param type="dim" val="1D"/>
                    <dgm:param type="begPts" val="auto"/>
                    <dgm:param type="endPts" val="auto"/>
                    <dgm:param type="endSty" val="noArr"/>
                    <dgm:param type="srcNode" val="textCenter"/>
                    <dgm:param type="dstNode" val="childCenter4"/>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346"/>
          </dgm:choose>
          <dgm:choose name="Name347">
            <dgm:if name="Name348" axis="ch" ptType="node" func="cnt" op="gte" val="5">
              <dgm:layoutNode name="cycle_5">
                <dgm:choose name="Name349">
                  <dgm:if name="Name350" func="var" arg="dir" op="equ" val="norm">
                    <dgm:choose name="Name351">
                      <dgm:if name="Name352" axis="ch" ptType="node" func="cnt" op="equ" val="5">
                        <dgm:choose name="Name353">
                          <dgm:if name="Name354" axis="ch ch" ptType="node node" st="5 1" cnt="1 0" func="cnt" op="equ" val="1">
                            <dgm:alg type="cycle">
                              <dgm:param type="ctrShpMap" val="fNode"/>
                              <dgm:param type="stAng" val="288"/>
                            </dgm:alg>
                          </dgm:if>
                          <dgm:if name="Name355" axis="ch ch" ptType="node node" st="5 1" cnt="1 0" func="cnt" op="equ" val="2">
                            <dgm:alg type="cycle">
                              <dgm:param type="ctrShpMap" val="fNode"/>
                              <dgm:param type="stAng" val="243"/>
                              <dgm:param type="spanAng" val="90"/>
                            </dgm:alg>
                          </dgm:if>
                          <dgm:else name="Name356">
                            <dgm:alg type="cycle">
                              <dgm:param type="ctrShpMap" val="fNode"/>
                              <dgm:param type="stAng" val="0"/>
                              <dgm:param type="spanAng" val="360"/>
                            </dgm:alg>
                          </dgm:else>
                        </dgm:choose>
                      </dgm:if>
                      <dgm:if name="Name357" axis="ch" ptType="node" func="cnt" op="equ" val="6">
                        <dgm:choose name="Name358">
                          <dgm:if name="Name359" axis="ch ch" ptType="node node" st="5 1" cnt="1 0" func="cnt" op="equ" val="1">
                            <dgm:alg type="cycle">
                              <dgm:param type="ctrShpMap" val="fNode"/>
                              <dgm:param type="stAng" val="240"/>
                            </dgm:alg>
                          </dgm:if>
                          <dgm:if name="Name360" axis="ch ch" ptType="node node" st="5 1" cnt="1 0" func="cnt" op="equ" val="2">
                            <dgm:alg type="cycle">
                              <dgm:param type="ctrShpMap" val="fNode"/>
                              <dgm:param type="stAng" val="195"/>
                              <dgm:param type="spanAng" val="90"/>
                            </dgm:alg>
                          </dgm:if>
                          <dgm:else name="Name361">
                            <dgm:alg type="cycle">
                              <dgm:param type="ctrShpMap" val="fNode"/>
                              <dgm:param type="stAng" val="0"/>
                              <dgm:param type="spanAng" val="360"/>
                            </dgm:alg>
                          </dgm:else>
                        </dgm:choose>
                      </dgm:if>
                      <dgm:if name="Name362" axis="ch" ptType="node" func="cnt" op="gte" val="7">
                        <dgm:choose name="Name363">
                          <dgm:if name="Name364" axis="ch ch" ptType="node node" st="5 1" cnt="1 0" func="cnt" op="equ" val="1">
                            <dgm:alg type="cycle">
                              <dgm:param type="ctrShpMap" val="fNode"/>
                              <dgm:param type="stAng" val="205"/>
                            </dgm:alg>
                          </dgm:if>
                          <dgm:if name="Name365" axis="ch ch" ptType="node node" st="5 1" cnt="1 0" func="cnt" op="equ" val="2">
                            <dgm:alg type="cycle">
                              <dgm:param type="ctrShpMap" val="fNode"/>
                              <dgm:param type="stAng" val="160"/>
                              <dgm:param type="spanAng" val="90"/>
                            </dgm:alg>
                          </dgm:if>
                          <dgm:else name="Name366">
                            <dgm:alg type="cycle">
                              <dgm:param type="ctrShpMap" val="fNode"/>
                              <dgm:param type="stAng" val="0"/>
                              <dgm:param type="spanAng" val="360"/>
                            </dgm:alg>
                          </dgm:else>
                        </dgm:choose>
                      </dgm:if>
                      <dgm:else name="Name367"/>
                    </dgm:choose>
                  </dgm:if>
                  <dgm:else name="Name368">
                    <dgm:choose name="Name369">
                      <dgm:if name="Name370" axis="ch" ptType="node" func="cnt" op="equ" val="5">
                        <dgm:choose name="Name371">
                          <dgm:if name="Name372" axis="ch ch" ptType="node node" st="5 1" cnt="1 0" func="cnt" op="equ" val="1">
                            <dgm:alg type="cycle">
                              <dgm:param type="ctrShpMap" val="fNode"/>
                              <dgm:param type="stAng" val="72"/>
                            </dgm:alg>
                          </dgm:if>
                          <dgm:if name="Name373" axis="ch ch" ptType="node node" st="5 1" cnt="1 0" func="cnt" op="equ" val="2">
                            <dgm:alg type="cycle">
                              <dgm:param type="ctrShpMap" val="fNode"/>
                              <dgm:param type="stAng" val="117"/>
                              <dgm:param type="spanAng" val="-90"/>
                            </dgm:alg>
                          </dgm:if>
                          <dgm:else name="Name374">
                            <dgm:alg type="cycle">
                              <dgm:param type="ctrShpMap" val="fNode"/>
                              <dgm:param type="stAng" val="0"/>
                              <dgm:param type="spanAng" val="-360"/>
                            </dgm:alg>
                          </dgm:else>
                        </dgm:choose>
                      </dgm:if>
                      <dgm:if name="Name375" axis="ch" ptType="node" func="cnt" op="equ" val="6">
                        <dgm:choose name="Name376">
                          <dgm:if name="Name377" axis="ch ch" ptType="node node" st="5 1" cnt="1 0" func="cnt" op="equ" val="1">
                            <dgm:alg type="cycle">
                              <dgm:param type="ctrShpMap" val="fNode"/>
                              <dgm:param type="stAng" val="120"/>
                            </dgm:alg>
                          </dgm:if>
                          <dgm:if name="Name378" axis="ch ch" ptType="node node" st="5 1" cnt="1 0" func="cnt" op="equ" val="2">
                            <dgm:alg type="cycle">
                              <dgm:param type="ctrShpMap" val="fNode"/>
                              <dgm:param type="stAng" val="165"/>
                              <dgm:param type="spanAng" val="-90"/>
                            </dgm:alg>
                          </dgm:if>
                          <dgm:else name="Name379">
                            <dgm:alg type="cycle">
                              <dgm:param type="ctrShpMap" val="fNode"/>
                              <dgm:param type="stAng" val="0"/>
                              <dgm:param type="spanAng" val="-360"/>
                            </dgm:alg>
                          </dgm:else>
                        </dgm:choose>
                      </dgm:if>
                      <dgm:if name="Name380" axis="ch" ptType="node" func="cnt" op="gte" val="7">
                        <dgm:choose name="Name381">
                          <dgm:if name="Name382" axis="ch ch" ptType="node node" st="5 1" cnt="1 0" func="cnt" op="equ" val="1">
                            <dgm:alg type="cycle">
                              <dgm:param type="ctrShpMap" val="fNode"/>
                              <dgm:param type="stAng" val="154"/>
                            </dgm:alg>
                          </dgm:if>
                          <dgm:if name="Name383" axis="ch ch" ptType="node node" st="5 1" cnt="1 0" func="cnt" op="equ" val="2">
                            <dgm:alg type="cycle">
                              <dgm:param type="ctrShpMap" val="fNode"/>
                              <dgm:param type="stAng" val="199"/>
                              <dgm:param type="spanAng" val="-90"/>
                            </dgm:alg>
                          </dgm:if>
                          <dgm:else name="Name384">
                            <dgm:alg type="cycle">
                              <dgm:param type="ctrShpMap" val="fNode"/>
                              <dgm:param type="stAng" val="0"/>
                              <dgm:param type="spanAng" val="-360"/>
                            </dgm:alg>
                          </dgm:else>
                        </dgm:choose>
                      </dgm:if>
                      <dgm:else name="Name385"/>
                    </dgm:choose>
                  </dgm:else>
                </dgm:choose>
                <dgm:shape xmlns:r="http://schemas.openxmlformats.org/officeDocument/2006/relationships" r:blip="">
                  <dgm:adjLst/>
                </dgm:shape>
                <dgm:presOf/>
                <dgm:constrLst>
                  <dgm:constr type="sp" refType="w" fact="0.1"/>
                  <dgm:constr type="sibSp" refType="w" fact="0.1"/>
                </dgm:constrLst>
                <dgm:forEach name="Name386" axis="ch" ptType="node" st="5" cnt="1">
                  <dgm:layoutNode name="childCenter5"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387" axis="ch">
                    <dgm:forEach name="Name388" axis="self" ptType="parTrans">
                      <dgm:layoutNode name="Name38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390" axis="self" ptType="node">
                      <dgm:layoutNode name="text5"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391" axis="ch" ptType="parTrans" st="5" cnt="1">
                <dgm:layoutNode name="Name392">
                  <dgm:alg type="conn">
                    <dgm:param type="dim" val="1D"/>
                    <dgm:param type="begPts" val="auto"/>
                    <dgm:param type="endPts" val="auto"/>
                    <dgm:param type="endSty" val="noArr"/>
                    <dgm:param type="srcNode" val="textCenter"/>
                    <dgm:param type="dstNode" val="childCenter5"/>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393"/>
          </dgm:choose>
          <dgm:choose name="Name394">
            <dgm:if name="Name395" axis="ch" ptType="node" func="cnt" op="gte" val="6">
              <dgm:layoutNode name="cycle_6">
                <dgm:choose name="Name396">
                  <dgm:if name="Name397" func="var" arg="dir" op="equ" val="norm">
                    <dgm:choose name="Name398">
                      <dgm:if name="Name399" axis="ch" ptType="node" func="cnt" op="equ" val="6">
                        <dgm:choose name="Name400">
                          <dgm:if name="Name401" axis="ch ch" ptType="node node" st="6 1" cnt="1 0" func="cnt" op="equ" val="1">
                            <dgm:alg type="cycle">
                              <dgm:param type="ctrShpMap" val="fNode"/>
                              <dgm:param type="stAng" val="300"/>
                            </dgm:alg>
                          </dgm:if>
                          <dgm:if name="Name402" axis="ch ch" ptType="node node" st="6 1" cnt="1 0" func="cnt" op="equ" val="2">
                            <dgm:alg type="cycle">
                              <dgm:param type="ctrShpMap" val="fNode"/>
                              <dgm:param type="stAng" val="255"/>
                              <dgm:param type="spanAng" val="90"/>
                            </dgm:alg>
                          </dgm:if>
                          <dgm:else name="Name403">
                            <dgm:alg type="cycle">
                              <dgm:param type="ctrShpMap" val="fNode"/>
                              <dgm:param type="stAng" val="0"/>
                              <dgm:param type="spanAng" val="360"/>
                            </dgm:alg>
                          </dgm:else>
                        </dgm:choose>
                      </dgm:if>
                      <dgm:if name="Name404" axis="ch" ptType="node" func="cnt" op="gte" val="7">
                        <dgm:choose name="Name405">
                          <dgm:if name="Name406" axis="ch ch" ptType="node node" st="6 1" cnt="1 0" func="cnt" op="equ" val="1">
                            <dgm:alg type="cycle">
                              <dgm:param type="ctrShpMap" val="fNode"/>
                              <dgm:param type="stAng" val="257"/>
                            </dgm:alg>
                          </dgm:if>
                          <dgm:if name="Name407" axis="ch ch" ptType="node node" st="6 1" cnt="1 0" func="cnt" op="equ" val="2">
                            <dgm:alg type="cycle">
                              <dgm:param type="ctrShpMap" val="fNode"/>
                              <dgm:param type="stAng" val="212"/>
                              <dgm:param type="spanAng" val="90"/>
                            </dgm:alg>
                          </dgm:if>
                          <dgm:else name="Name408">
                            <dgm:alg type="cycle">
                              <dgm:param type="ctrShpMap" val="fNode"/>
                              <dgm:param type="stAng" val="0"/>
                              <dgm:param type="spanAng" val="360"/>
                            </dgm:alg>
                          </dgm:else>
                        </dgm:choose>
                      </dgm:if>
                      <dgm:else name="Name409"/>
                    </dgm:choose>
                  </dgm:if>
                  <dgm:else name="Name410">
                    <dgm:choose name="Name411">
                      <dgm:if name="Name412" axis="ch" ptType="node" func="cnt" op="equ" val="6">
                        <dgm:choose name="Name413">
                          <dgm:if name="Name414" axis="ch ch" ptType="node node" st="6 1" cnt="1 0" func="cnt" op="equ" val="1">
                            <dgm:alg type="cycle">
                              <dgm:param type="ctrShpMap" val="fNode"/>
                              <dgm:param type="stAng" val="60"/>
                            </dgm:alg>
                          </dgm:if>
                          <dgm:if name="Name415" axis="ch ch" ptType="node node" st="6 1" cnt="1 0" func="cnt" op="equ" val="2">
                            <dgm:alg type="cycle">
                              <dgm:param type="ctrShpMap" val="fNode"/>
                              <dgm:param type="stAng" val="105"/>
                              <dgm:param type="spanAng" val="-90"/>
                            </dgm:alg>
                          </dgm:if>
                          <dgm:else name="Name416">
                            <dgm:alg type="cycle">
                              <dgm:param type="ctrShpMap" val="fNode"/>
                              <dgm:param type="stAng" val="0"/>
                              <dgm:param type="spanAng" val="-360"/>
                            </dgm:alg>
                          </dgm:else>
                        </dgm:choose>
                      </dgm:if>
                      <dgm:if name="Name417" axis="ch" ptType="node" func="cnt" op="gte" val="7">
                        <dgm:choose name="Name418">
                          <dgm:if name="Name419" axis="ch ch" ptType="node node" st="6 1" cnt="1 0" func="cnt" op="equ" val="1">
                            <dgm:alg type="cycle">
                              <dgm:param type="ctrShpMap" val="fNode"/>
                              <dgm:param type="stAng" val="102"/>
                            </dgm:alg>
                          </dgm:if>
                          <dgm:if name="Name420" axis="ch ch" ptType="node node" st="6 1" cnt="1 0" func="cnt" op="equ" val="2">
                            <dgm:alg type="cycle">
                              <dgm:param type="ctrShpMap" val="fNode"/>
                              <dgm:param type="stAng" val="147"/>
                              <dgm:param type="spanAng" val="-90"/>
                            </dgm:alg>
                          </dgm:if>
                          <dgm:else name="Name421">
                            <dgm:alg type="cycle">
                              <dgm:param type="ctrShpMap" val="fNode"/>
                              <dgm:param type="stAng" val="0"/>
                              <dgm:param type="spanAng" val="-360"/>
                            </dgm:alg>
                          </dgm:else>
                        </dgm:choose>
                      </dgm:if>
                      <dgm:else name="Name422"/>
                    </dgm:choose>
                  </dgm:else>
                </dgm:choose>
                <dgm:shape xmlns:r="http://schemas.openxmlformats.org/officeDocument/2006/relationships" r:blip="">
                  <dgm:adjLst/>
                </dgm:shape>
                <dgm:presOf/>
                <dgm:constrLst>
                  <dgm:constr type="sp" refType="w" fact="0.1"/>
                  <dgm:constr type="sibSp" refType="w" fact="0.1"/>
                </dgm:constrLst>
                <dgm:forEach name="Name423" axis="ch" ptType="node" st="6" cnt="1">
                  <dgm:layoutNode name="childCenter6"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424" axis="ch">
                    <dgm:forEach name="Name425" axis="self" ptType="parTrans">
                      <dgm:layoutNode name="Name426">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427" axis="self" ptType="node">
                      <dgm:layoutNode name="text6"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428" axis="ch" ptType="parTrans" st="6" cnt="1">
                <dgm:layoutNode name="Name429">
                  <dgm:alg type="conn">
                    <dgm:param type="dim" val="1D"/>
                    <dgm:param type="begPts" val="auto"/>
                    <dgm:param type="endPts" val="auto"/>
                    <dgm:param type="endSty" val="noArr"/>
                    <dgm:param type="srcNode" val="textCenter"/>
                    <dgm:param type="dstNode" val="childCenter6"/>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430"/>
          </dgm:choose>
          <dgm:choose name="Name431">
            <dgm:if name="Name432" axis="ch" ptType="node" func="cnt" op="gte" val="7">
              <dgm:layoutNode name="cycle_7">
                <dgm:choose name="Name433">
                  <dgm:if name="Name434" func="var" arg="dir" op="equ" val="norm">
                    <dgm:choose name="Name435">
                      <dgm:if name="Name436" axis="ch" ptType="node" func="cnt" op="gte" val="7">
                        <dgm:choose name="Name437">
                          <dgm:if name="Name438" axis="ch ch" ptType="node node" st="7 1" cnt="1 0" func="cnt" op="equ" val="1">
                            <dgm:alg type="cycle">
                              <dgm:param type="ctrShpMap" val="fNode"/>
                              <dgm:param type="stAng" val="308"/>
                            </dgm:alg>
                          </dgm:if>
                          <dgm:if name="Name439" axis="ch ch" ptType="node node" st="7 1" cnt="1 0" func="cnt" op="equ" val="2">
                            <dgm:alg type="cycle">
                              <dgm:param type="ctrShpMap" val="fNode"/>
                              <dgm:param type="stAng" val="263"/>
                              <dgm:param type="spanAng" val="90"/>
                            </dgm:alg>
                          </dgm:if>
                          <dgm:else name="Name440">
                            <dgm:alg type="cycle">
                              <dgm:param type="ctrShpMap" val="fNode"/>
                              <dgm:param type="stAng" val="0"/>
                              <dgm:param type="spanAng" val="360"/>
                            </dgm:alg>
                          </dgm:else>
                        </dgm:choose>
                      </dgm:if>
                      <dgm:else name="Name441"/>
                    </dgm:choose>
                  </dgm:if>
                  <dgm:else name="Name442">
                    <dgm:choose name="Name443">
                      <dgm:if name="Name444" axis="ch" ptType="node" func="cnt" op="gte" val="7">
                        <dgm:choose name="Name445">
                          <dgm:if name="Name446" axis="ch ch" ptType="node node" st="7 1" cnt="1 0" func="cnt" op="equ" val="1">
                            <dgm:alg type="cycle">
                              <dgm:param type="ctrShpMap" val="fNode"/>
                              <dgm:param type="stAng" val="51"/>
                            </dgm:alg>
                          </dgm:if>
                          <dgm:if name="Name447" axis="ch ch" ptType="node node" st="7 1" cnt="1 0" func="cnt" op="equ" val="2">
                            <dgm:alg type="cycle">
                              <dgm:param type="ctrShpMap" val="fNode"/>
                              <dgm:param type="stAng" val="96"/>
                              <dgm:param type="spanAng" val="-90"/>
                            </dgm:alg>
                          </dgm:if>
                          <dgm:else name="Name448">
                            <dgm:alg type="cycle">
                              <dgm:param type="ctrShpMap" val="fNode"/>
                              <dgm:param type="stAng" val="0"/>
                              <dgm:param type="spanAng" val="-360"/>
                            </dgm:alg>
                          </dgm:else>
                        </dgm:choose>
                      </dgm:if>
                      <dgm:else name="Name449"/>
                    </dgm:choose>
                  </dgm:else>
                </dgm:choose>
                <dgm:shape xmlns:r="http://schemas.openxmlformats.org/officeDocument/2006/relationships" r:blip="">
                  <dgm:adjLst/>
                </dgm:shape>
                <dgm:presOf/>
                <dgm:constrLst>
                  <dgm:constr type="sp" refType="w" fact="0.1"/>
                  <dgm:constr type="sibSp" refType="w" fact="0.1"/>
                </dgm:constrLst>
                <dgm:forEach name="Name450" axis="ch" ptType="node" st="7" cnt="1">
                  <dgm:layoutNode name="childCenter7"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451" axis="ch">
                    <dgm:forEach name="Name452" axis="self" ptType="parTrans">
                      <dgm:layoutNode name="Name453">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454" axis="self" ptType="node">
                      <dgm:layoutNode name="text7"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455" axis="ch" ptType="parTrans" st="7" cnt="1">
                <dgm:layoutNode name="Name456">
                  <dgm:alg type="conn">
                    <dgm:param type="dim" val="1D"/>
                    <dgm:param type="begPts" val="auto"/>
                    <dgm:param type="endPts" val="auto"/>
                    <dgm:param type="endSty" val="noArr"/>
                    <dgm:param type="srcNode" val="textCenter"/>
                    <dgm:param type="dstNode" val="childCenter7"/>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45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600200" y="2386744"/>
            <a:ext cx="8991600" cy="1645920"/>
          </a:xfrm>
          <a:solidFill>
            <a:srgbClr val="FFFFFF"/>
          </a:solidFill>
          <a:ln w="38100">
            <a:solidFill>
              <a:srgbClr val="404040"/>
            </a:solidFill>
          </a:ln>
        </p:spPr>
        <p:txBody>
          <a:bodyPr lIns="274320" rIns="274320" anchor="ctr" anchorCtr="1">
            <a:normAutofit/>
          </a:bodyPr>
          <a:lstStyle>
            <a:lvl1pPr algn="ctr">
              <a:defRPr sz="3800">
                <a:solidFill>
                  <a:srgbClr val="262626"/>
                </a:solidFill>
              </a:defRPr>
            </a:lvl1pPr>
          </a:lstStyle>
          <a:p>
            <a:r>
              <a:rPr lang="en-US"/>
              <a:t>Click to edit Master title style</a:t>
            </a:r>
            <a:endParaRPr lang="en-US" dirty="0"/>
          </a:p>
        </p:txBody>
      </p:sp>
      <p:sp>
        <p:nvSpPr>
          <p:cNvPr id="3" name="Subtitle 2"/>
          <p:cNvSpPr>
            <a:spLocks noGrp="1"/>
          </p:cNvSpPr>
          <p:nvPr>
            <p:ph type="subTitle" idx="1"/>
          </p:nvPr>
        </p:nvSpPr>
        <p:spPr>
          <a:xfrm>
            <a:off x="2695194" y="4352544"/>
            <a:ext cx="6801612" cy="1239894"/>
          </a:xfrm>
          <a:noFill/>
        </p:spPr>
        <p:txBody>
          <a:bodyPr>
            <a:normAutofit/>
          </a:bodyPr>
          <a:lstStyle>
            <a:lvl1pPr marL="0" indent="0" algn="ctr">
              <a:buNone/>
              <a:defRPr sz="2000">
                <a:solidFill>
                  <a:schemeClr val="tx1">
                    <a:lumMod val="75000"/>
                    <a:lumOff val="2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7" name="Date Placeholder 6"/>
          <p:cNvSpPr>
            <a:spLocks noGrp="1"/>
          </p:cNvSpPr>
          <p:nvPr>
            <p:ph type="dt" sz="half" idx="10"/>
          </p:nvPr>
        </p:nvSpPr>
        <p:spPr/>
        <p:txBody>
          <a:bodyPr/>
          <a:lstStyle/>
          <a:p>
            <a:fld id="{3CADBD16-5BFB-4D9F-9646-C75D1B53BBB6}" type="datetimeFigureOut">
              <a:rPr lang="en-US" smtClean="0"/>
              <a:t>10/8/2024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0722274-0FAA-4649-AA4E-4210F4F32167}" type="slidenum">
              <a:rPr lang="en-US" smtClean="0"/>
              <a:t>‹#›</a:t>
            </a:fld>
            <a:endParaRPr lang="en-US"/>
          </a:p>
        </p:txBody>
      </p:sp>
    </p:spTree>
    <p:extLst>
      <p:ext uri="{BB962C8B-B14F-4D97-AF65-F5344CB8AC3E}">
        <p14:creationId xmlns:p14="http://schemas.microsoft.com/office/powerpoint/2010/main" val="2218498798"/>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CADBD16-5BFB-4D9F-9646-C75D1B53BBB6}" type="datetimeFigureOut">
              <a:rPr lang="en-US" smtClean="0"/>
              <a:t>10/8/2024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722274-0FAA-4649-AA4E-4210F4F32167}" type="slidenum">
              <a:rPr lang="en-US" smtClean="0"/>
              <a:t>‹#›</a:t>
            </a:fld>
            <a:endParaRPr lang="en-US"/>
          </a:p>
        </p:txBody>
      </p:sp>
    </p:spTree>
    <p:extLst>
      <p:ext uri="{BB962C8B-B14F-4D97-AF65-F5344CB8AC3E}">
        <p14:creationId xmlns:p14="http://schemas.microsoft.com/office/powerpoint/2010/main" val="38286929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53112" y="937260"/>
            <a:ext cx="1298608" cy="498348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2231136" y="937260"/>
            <a:ext cx="6198489" cy="498348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CADBD16-5BFB-4D9F-9646-C75D1B53BBB6}" type="datetimeFigureOut">
              <a:rPr lang="en-US" smtClean="0"/>
              <a:t>10/8/2024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722274-0FAA-4649-AA4E-4210F4F32167}" type="slidenum">
              <a:rPr lang="en-US" smtClean="0"/>
              <a:t>‹#›</a:t>
            </a:fld>
            <a:endParaRPr lang="en-US"/>
          </a:p>
        </p:txBody>
      </p:sp>
    </p:spTree>
    <p:extLst>
      <p:ext uri="{BB962C8B-B14F-4D97-AF65-F5344CB8AC3E}">
        <p14:creationId xmlns:p14="http://schemas.microsoft.com/office/powerpoint/2010/main" val="19667920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3CADBD16-5BFB-4D9F-9646-C75D1B53BBB6}" type="datetimeFigureOut">
              <a:rPr lang="en-US" smtClean="0"/>
              <a:t>10/8/2024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0722274-0FAA-4649-AA4E-4210F4F32167}" type="slidenum">
              <a:rPr lang="en-US" smtClean="0"/>
              <a:t>‹#›</a:t>
            </a:fld>
            <a:endParaRPr lang="en-US"/>
          </a:p>
        </p:txBody>
      </p:sp>
    </p:spTree>
    <p:extLst>
      <p:ext uri="{BB962C8B-B14F-4D97-AF65-F5344CB8AC3E}">
        <p14:creationId xmlns:p14="http://schemas.microsoft.com/office/powerpoint/2010/main" val="2904144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600200" y="2386744"/>
            <a:ext cx="8991600" cy="1645920"/>
          </a:xfrm>
          <a:solidFill>
            <a:srgbClr val="FFFFFF"/>
          </a:solidFill>
          <a:ln w="38100">
            <a:solidFill>
              <a:srgbClr val="404040"/>
            </a:solidFill>
          </a:ln>
        </p:spPr>
        <p:txBody>
          <a:bodyPr lIns="274320" rIns="274320" anchor="ctr" anchorCtr="1">
            <a:normAutofit/>
          </a:bodyPr>
          <a:lstStyle>
            <a:lvl1pPr>
              <a:defRPr sz="3800">
                <a:solidFill>
                  <a:srgbClr val="262626"/>
                </a:solidFill>
              </a:defRPr>
            </a:lvl1pPr>
          </a:lstStyle>
          <a:p>
            <a:r>
              <a:rPr lang="en-US"/>
              <a:t>Click to edit Master title style</a:t>
            </a:r>
            <a:endParaRPr lang="en-US" dirty="0"/>
          </a:p>
        </p:txBody>
      </p:sp>
      <p:sp>
        <p:nvSpPr>
          <p:cNvPr id="3" name="Text Placeholder 2"/>
          <p:cNvSpPr>
            <a:spLocks noGrp="1"/>
          </p:cNvSpPr>
          <p:nvPr>
            <p:ph type="body" idx="1"/>
          </p:nvPr>
        </p:nvSpPr>
        <p:spPr>
          <a:xfrm>
            <a:off x="2695194" y="4352465"/>
            <a:ext cx="6801612" cy="1265082"/>
          </a:xfrm>
        </p:spPr>
        <p:txBody>
          <a:bodyPr anchor="t" anchorCtr="1">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7" name="Date Placeholder 6"/>
          <p:cNvSpPr>
            <a:spLocks noGrp="1"/>
          </p:cNvSpPr>
          <p:nvPr>
            <p:ph type="dt" sz="half" idx="10"/>
          </p:nvPr>
        </p:nvSpPr>
        <p:spPr/>
        <p:txBody>
          <a:bodyPr/>
          <a:lstStyle/>
          <a:p>
            <a:fld id="{3CADBD16-5BFB-4D9F-9646-C75D1B53BBB6}" type="datetimeFigureOut">
              <a:rPr lang="en-US" smtClean="0"/>
              <a:t>10/8/2024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0722274-0FAA-4649-AA4E-4210F4F32167}" type="slidenum">
              <a:rPr lang="en-US" smtClean="0"/>
              <a:t>‹#›</a:t>
            </a:fld>
            <a:endParaRPr lang="en-US"/>
          </a:p>
        </p:txBody>
      </p:sp>
    </p:spTree>
    <p:extLst>
      <p:ext uri="{BB962C8B-B14F-4D97-AF65-F5344CB8AC3E}">
        <p14:creationId xmlns:p14="http://schemas.microsoft.com/office/powerpoint/2010/main" val="3482947717"/>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581912" y="2638044"/>
            <a:ext cx="4271771" cy="310198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338315" y="2638044"/>
            <a:ext cx="4270247" cy="310198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Date Placeholder 7"/>
          <p:cNvSpPr>
            <a:spLocks noGrp="1"/>
          </p:cNvSpPr>
          <p:nvPr>
            <p:ph type="dt" sz="half" idx="10"/>
          </p:nvPr>
        </p:nvSpPr>
        <p:spPr/>
        <p:txBody>
          <a:bodyPr/>
          <a:lstStyle/>
          <a:p>
            <a:fld id="{3CADBD16-5BFB-4D9F-9646-C75D1B53BBB6}" type="datetimeFigureOut">
              <a:rPr lang="en-US" smtClean="0"/>
              <a:t>10/8/2024</a:t>
            </a:fld>
            <a:endParaRPr lang="en-US"/>
          </a:p>
        </p:txBody>
      </p:sp>
      <p:sp>
        <p:nvSpPr>
          <p:cNvPr id="9" name="Footer Placeholder 8"/>
          <p:cNvSpPr>
            <a:spLocks noGrp="1"/>
          </p:cNvSpPr>
          <p:nvPr>
            <p:ph type="ftr" sz="quarter" idx="11"/>
          </p:nvPr>
        </p:nvSpPr>
        <p:spPr/>
        <p:txBody>
          <a:bodyPr/>
          <a:lstStyle/>
          <a:p>
            <a:endParaRPr lang="en-US"/>
          </a:p>
        </p:txBody>
      </p:sp>
      <p:sp>
        <p:nvSpPr>
          <p:cNvPr id="10" name="Slide Number Placeholder 9"/>
          <p:cNvSpPr>
            <a:spLocks noGrp="1"/>
          </p:cNvSpPr>
          <p:nvPr>
            <p:ph type="sldNum" sz="quarter" idx="12"/>
          </p:nvPr>
        </p:nvSpPr>
        <p:spPr/>
        <p:txBody>
          <a:bodyPr/>
          <a:lstStyle/>
          <a:p>
            <a:fld id="{C0722274-0FAA-4649-AA4E-4210F4F32167}" type="slidenum">
              <a:rPr lang="en-US" smtClean="0"/>
              <a:t>‹#›</a:t>
            </a:fld>
            <a:endParaRPr lang="en-US"/>
          </a:p>
        </p:txBody>
      </p:sp>
    </p:spTree>
    <p:extLst>
      <p:ext uri="{BB962C8B-B14F-4D97-AF65-F5344CB8AC3E}">
        <p14:creationId xmlns:p14="http://schemas.microsoft.com/office/powerpoint/2010/main" val="32100618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583436" y="2313433"/>
            <a:ext cx="4270248" cy="704087"/>
          </a:xfrm>
        </p:spPr>
        <p:txBody>
          <a:bodyPr anchor="b" anchorCtr="1">
            <a:normAutofit/>
          </a:bodyPr>
          <a:lstStyle>
            <a:lvl1pPr marL="0" indent="0" algn="ctr">
              <a:buNone/>
              <a:defRPr sz="1900" b="0" cap="all" spc="100" baseline="0">
                <a:solidFill>
                  <a:schemeClr val="accent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583436" y="3143250"/>
            <a:ext cx="4270248" cy="259677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Content Placeholder 5"/>
          <p:cNvSpPr>
            <a:spLocks noGrp="1"/>
          </p:cNvSpPr>
          <p:nvPr>
            <p:ph sz="quarter" idx="4"/>
          </p:nvPr>
        </p:nvSpPr>
        <p:spPr>
          <a:xfrm>
            <a:off x="6338316" y="3143250"/>
            <a:ext cx="4253484" cy="2596776"/>
          </a:xfrm>
        </p:spPr>
        <p:txBody>
          <a:bodyPr/>
          <a:lstStyle>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4"/>
          <p:cNvSpPr>
            <a:spLocks noGrp="1"/>
          </p:cNvSpPr>
          <p:nvPr>
            <p:ph type="body" sz="quarter" idx="13"/>
          </p:nvPr>
        </p:nvSpPr>
        <p:spPr>
          <a:xfrm>
            <a:off x="6338316" y="2313433"/>
            <a:ext cx="4270248" cy="704087"/>
          </a:xfrm>
        </p:spPr>
        <p:txBody>
          <a:bodyPr anchor="b" anchorCtr="1">
            <a:normAutofit/>
          </a:bodyPr>
          <a:lstStyle>
            <a:lvl1pPr marL="0" indent="0" algn="ctr">
              <a:buNone/>
              <a:defRPr sz="1900" b="0" cap="all" spc="100" baseline="0">
                <a:solidFill>
                  <a:schemeClr val="accent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7" name="Date Placeholder 6"/>
          <p:cNvSpPr>
            <a:spLocks noGrp="1"/>
          </p:cNvSpPr>
          <p:nvPr>
            <p:ph type="dt" sz="half" idx="10"/>
          </p:nvPr>
        </p:nvSpPr>
        <p:spPr/>
        <p:txBody>
          <a:bodyPr/>
          <a:lstStyle/>
          <a:p>
            <a:fld id="{3CADBD16-5BFB-4D9F-9646-C75D1B53BBB6}" type="datetimeFigureOut">
              <a:rPr lang="en-US" smtClean="0"/>
              <a:pPr/>
              <a:t>10/8/2024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C0722274-0FAA-4649-AA4E-4210F4F32167}" type="slidenum">
              <a:rPr lang="en-US" smtClean="0"/>
              <a:pPr/>
              <a:t>‹#›</a:t>
            </a:fld>
            <a:endParaRPr lang="en-US" dirty="0"/>
          </a:p>
        </p:txBody>
      </p:sp>
      <p:sp>
        <p:nvSpPr>
          <p:cNvPr id="10" name="Title 9"/>
          <p:cNvSpPr>
            <a:spLocks noGrp="1"/>
          </p:cNvSpPr>
          <p:nvPr>
            <p:ph type="title"/>
          </p:nvPr>
        </p:nvSpPr>
        <p:spPr/>
        <p:txBody>
          <a:bodyPr/>
          <a:lstStyle/>
          <a:p>
            <a:r>
              <a:rPr lang="en-US"/>
              <a:t>Click to edit Master title style</a:t>
            </a:r>
            <a:endParaRPr lang="en-US" dirty="0"/>
          </a:p>
        </p:txBody>
      </p:sp>
    </p:spTree>
    <p:extLst>
      <p:ext uri="{BB962C8B-B14F-4D97-AF65-F5344CB8AC3E}">
        <p14:creationId xmlns:p14="http://schemas.microsoft.com/office/powerpoint/2010/main" val="39575111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3CADBD16-5BFB-4D9F-9646-C75D1B53BBB6}" type="datetimeFigureOut">
              <a:rPr lang="en-US" smtClean="0"/>
              <a:t>10/8/2024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0722274-0FAA-4649-AA4E-4210F4F32167}" type="slidenum">
              <a:rPr lang="en-US" smtClean="0"/>
              <a:t>‹#›</a:t>
            </a:fld>
            <a:endParaRPr lang="en-US"/>
          </a:p>
        </p:txBody>
      </p:sp>
    </p:spTree>
    <p:extLst>
      <p:ext uri="{BB962C8B-B14F-4D97-AF65-F5344CB8AC3E}">
        <p14:creationId xmlns:p14="http://schemas.microsoft.com/office/powerpoint/2010/main" val="1397228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CADBD16-5BFB-4D9F-9646-C75D1B53BBB6}" type="datetimeFigureOut">
              <a:rPr lang="en-US" smtClean="0"/>
              <a:t>10/8/2024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0722274-0FAA-4649-AA4E-4210F4F32167}" type="slidenum">
              <a:rPr lang="en-US" smtClean="0"/>
              <a:t>‹#›</a:t>
            </a:fld>
            <a:endParaRPr lang="en-US"/>
          </a:p>
        </p:txBody>
      </p:sp>
    </p:spTree>
    <p:extLst>
      <p:ext uri="{BB962C8B-B14F-4D97-AF65-F5344CB8AC3E}">
        <p14:creationId xmlns:p14="http://schemas.microsoft.com/office/powerpoint/2010/main" val="5461041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6" name="Rectangle 25"/>
          <p:cNvSpPr/>
          <p:nvPr/>
        </p:nvSpPr>
        <p:spPr>
          <a:xfrm>
            <a:off x="0" y="0"/>
            <a:ext cx="6096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04672" y="2243828"/>
            <a:ext cx="4486656" cy="1141497"/>
          </a:xfrm>
          <a:solidFill>
            <a:srgbClr val="FFFFFF"/>
          </a:solidFill>
          <a:ln>
            <a:solidFill>
              <a:srgbClr val="404040"/>
            </a:solidFill>
          </a:ln>
        </p:spPr>
        <p:txBody>
          <a:bodyPr anchor="ctr" anchorCtr="1">
            <a:normAutofit/>
          </a:bodyPr>
          <a:lstStyle>
            <a:lvl1pPr>
              <a:defRPr sz="2200">
                <a:solidFill>
                  <a:srgbClr val="262626"/>
                </a:solidFill>
              </a:defRPr>
            </a:lvl1pPr>
          </a:lstStyle>
          <a:p>
            <a:r>
              <a:rPr lang="en-US"/>
              <a:t>Click to edit Master title style</a:t>
            </a:r>
            <a:endParaRPr lang="en-US" dirty="0"/>
          </a:p>
        </p:txBody>
      </p:sp>
      <p:sp>
        <p:nvSpPr>
          <p:cNvPr id="3" name="Content Placeholder 2"/>
          <p:cNvSpPr>
            <a:spLocks noGrp="1"/>
          </p:cNvSpPr>
          <p:nvPr>
            <p:ph idx="1"/>
          </p:nvPr>
        </p:nvSpPr>
        <p:spPr>
          <a:xfrm>
            <a:off x="6736080" y="804672"/>
            <a:ext cx="4815840" cy="5248656"/>
          </a:xfrm>
        </p:spPr>
        <p:txBody>
          <a:bodyPr>
            <a:normAutofit/>
          </a:bodyPr>
          <a:lstStyle>
            <a:lvl1pPr>
              <a:defRPr sz="1900">
                <a:solidFill>
                  <a:schemeClr val="tx1"/>
                </a:solidFill>
              </a:defRPr>
            </a:lvl1pPr>
            <a:lvl2pPr>
              <a:defRPr sz="1600">
                <a:solidFill>
                  <a:schemeClr val="tx1"/>
                </a:solidFill>
              </a:defRPr>
            </a:lvl2pPr>
            <a:lvl3pPr>
              <a:defRPr sz="1600">
                <a:solidFill>
                  <a:schemeClr val="tx1"/>
                </a:solidFill>
              </a:defRPr>
            </a:lvl3pPr>
            <a:lvl4pPr>
              <a:defRPr sz="1600">
                <a:solidFill>
                  <a:schemeClr val="tx1"/>
                </a:solidFill>
              </a:defRPr>
            </a:lvl4pPr>
            <a:lvl5pPr>
              <a:defRPr sz="1600">
                <a:solidFill>
                  <a:schemeClr val="tx1"/>
                </a:solidFill>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15568" y="3549918"/>
            <a:ext cx="3794760" cy="2194036"/>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3CADBD16-5BFB-4D9F-9646-C75D1B53BBB6}" type="datetimeFigureOut">
              <a:rPr lang="en-US" smtClean="0"/>
              <a:t>10/8/2024</a:t>
            </a:fld>
            <a:endParaRPr lang="en-US"/>
          </a:p>
        </p:txBody>
      </p:sp>
      <p:sp>
        <p:nvSpPr>
          <p:cNvPr id="6" name="Footer Placeholder 5"/>
          <p:cNvSpPr>
            <a:spLocks noGrp="1"/>
          </p:cNvSpPr>
          <p:nvPr>
            <p:ph type="ftr" sz="quarter" idx="11"/>
          </p:nvPr>
        </p:nvSpPr>
        <p:spPr>
          <a:xfrm>
            <a:off x="804672" y="6236208"/>
            <a:ext cx="5167503" cy="320040"/>
          </a:xfrm>
        </p:spPr>
        <p:txBody>
          <a:bodyPr/>
          <a:lstStyle>
            <a:lvl1pPr>
              <a:defRPr>
                <a:solidFill>
                  <a:srgbClr val="FFFFFF">
                    <a:alpha val="69804"/>
                  </a:srgbClr>
                </a:solidFill>
              </a:defRPr>
            </a:lvl1pPr>
          </a:lstStyle>
          <a:p>
            <a:endParaRPr lang="en-US"/>
          </a:p>
        </p:txBody>
      </p:sp>
      <p:sp>
        <p:nvSpPr>
          <p:cNvPr id="7" name="Slide Number Placeholder 6"/>
          <p:cNvSpPr>
            <a:spLocks noGrp="1"/>
          </p:cNvSpPr>
          <p:nvPr>
            <p:ph type="sldNum" sz="quarter" idx="12"/>
          </p:nvPr>
        </p:nvSpPr>
        <p:spPr/>
        <p:txBody>
          <a:bodyPr/>
          <a:lstStyle/>
          <a:p>
            <a:fld id="{C0722274-0FAA-4649-AA4E-4210F4F32167}" type="slidenum">
              <a:rPr lang="en-US" smtClean="0"/>
              <a:t>‹#›</a:t>
            </a:fld>
            <a:endParaRPr lang="en-US"/>
          </a:p>
        </p:txBody>
      </p:sp>
    </p:spTree>
    <p:extLst>
      <p:ext uri="{BB962C8B-B14F-4D97-AF65-F5344CB8AC3E}">
        <p14:creationId xmlns:p14="http://schemas.microsoft.com/office/powerpoint/2010/main" val="15048362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8" name="Rectangle 17"/>
          <p:cNvSpPr/>
          <p:nvPr/>
        </p:nvSpPr>
        <p:spPr>
          <a:xfrm>
            <a:off x="0" y="0"/>
            <a:ext cx="6095999"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08523" y="2243828"/>
            <a:ext cx="4494998" cy="1134640"/>
          </a:xfrm>
          <a:solidFill>
            <a:srgbClr val="FFFFFF"/>
          </a:solidFill>
          <a:ln>
            <a:solidFill>
              <a:srgbClr val="404040"/>
            </a:solidFill>
          </a:ln>
        </p:spPr>
        <p:txBody>
          <a:bodyPr anchor="ctr" anchorCtr="1">
            <a:noAutofit/>
          </a:bodyPr>
          <a:lstStyle>
            <a:lvl1pPr>
              <a:defRPr sz="2200">
                <a:solidFill>
                  <a:srgbClr val="262626"/>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6095999" y="0"/>
            <a:ext cx="6102097" cy="6858000"/>
          </a:xfrm>
          <a:solidFill>
            <a:schemeClr val="bg1">
              <a:lumMod val="75000"/>
            </a:schemeClr>
          </a:solidFill>
        </p:spPr>
        <p:txBody>
          <a:bodyPr anchor="t"/>
          <a:lstStyle>
            <a:lvl1pPr marL="0" indent="0">
              <a:buNone/>
              <a:defRPr sz="3200">
                <a:solidFill>
                  <a:schemeClr val="tx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115568" y="3549918"/>
            <a:ext cx="3794760" cy="2194037"/>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solidFill>
                  <a:srgbClr val="FFFFFF">
                    <a:alpha val="90000"/>
                  </a:srgbClr>
                </a:solidFill>
                <a:effectLst>
                  <a:outerShdw blurRad="50800" dist="38100" dir="2700000" algn="tl" rotWithShape="0">
                    <a:prstClr val="black">
                      <a:alpha val="43000"/>
                    </a:prstClr>
                  </a:outerShdw>
                </a:effectLst>
              </a:defRPr>
            </a:lvl1pPr>
          </a:lstStyle>
          <a:p>
            <a:fld id="{3CADBD16-5BFB-4D9F-9646-C75D1B53BBB6}" type="datetimeFigureOut">
              <a:rPr lang="en-US" smtClean="0"/>
              <a:t>10/8/2024</a:t>
            </a:fld>
            <a:endParaRPr lang="en-US"/>
          </a:p>
        </p:txBody>
      </p:sp>
      <p:sp>
        <p:nvSpPr>
          <p:cNvPr id="6" name="Footer Placeholder 5"/>
          <p:cNvSpPr>
            <a:spLocks noGrp="1"/>
          </p:cNvSpPr>
          <p:nvPr>
            <p:ph type="ftr" sz="quarter" idx="11"/>
          </p:nvPr>
        </p:nvSpPr>
        <p:spPr>
          <a:xfrm>
            <a:off x="808523" y="6236208"/>
            <a:ext cx="5103729" cy="320040"/>
          </a:xfrm>
        </p:spPr>
        <p:txBody>
          <a:bodyPr/>
          <a:lstStyle>
            <a:lvl1pPr>
              <a:defRPr>
                <a:solidFill>
                  <a:srgbClr val="FFFFFF">
                    <a:alpha val="70000"/>
                  </a:srgbClr>
                </a:solidFill>
              </a:defRPr>
            </a:lvl1pPr>
          </a:lstStyle>
          <a:p>
            <a:endParaRPr lang="en-US"/>
          </a:p>
        </p:txBody>
      </p:sp>
      <p:sp>
        <p:nvSpPr>
          <p:cNvPr id="7" name="Slide Number Placeholder 6"/>
          <p:cNvSpPr>
            <a:spLocks noGrp="1"/>
          </p:cNvSpPr>
          <p:nvPr>
            <p:ph type="sldNum" sz="quarter" idx="12"/>
          </p:nvPr>
        </p:nvSpPr>
        <p:spPr/>
        <p:txBody>
          <a:bodyPr/>
          <a:lstStyle/>
          <a:p>
            <a:fld id="{C0722274-0FAA-4649-AA4E-4210F4F32167}" type="slidenum">
              <a:rPr lang="en-US" smtClean="0"/>
              <a:t>‹#›</a:t>
            </a:fld>
            <a:endParaRPr lang="en-US"/>
          </a:p>
        </p:txBody>
      </p:sp>
    </p:spTree>
    <p:extLst>
      <p:ext uri="{BB962C8B-B14F-4D97-AF65-F5344CB8AC3E}">
        <p14:creationId xmlns:p14="http://schemas.microsoft.com/office/powerpoint/2010/main" val="12855973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231136" y="964692"/>
            <a:ext cx="7729728" cy="1188720"/>
          </a:xfrm>
          <a:prstGeom prst="rect">
            <a:avLst/>
          </a:prstGeom>
          <a:solidFill>
            <a:schemeClr val="bg1"/>
          </a:solidFill>
          <a:ln w="31750" cap="sq">
            <a:solidFill>
              <a:schemeClr val="tx1">
                <a:lumMod val="75000"/>
                <a:lumOff val="25000"/>
              </a:schemeClr>
            </a:solidFill>
            <a:miter lim="800000"/>
          </a:ln>
        </p:spPr>
        <p:txBody>
          <a:bodyPr vert="horz" lIns="182880" tIns="182880" rIns="182880" bIns="18288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2231136" y="2638044"/>
            <a:ext cx="7729728" cy="310198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821429" y="6238816"/>
            <a:ext cx="2753746" cy="323968"/>
          </a:xfrm>
          <a:prstGeom prst="rect">
            <a:avLst/>
          </a:prstGeom>
        </p:spPr>
        <p:txBody>
          <a:bodyPr vert="horz" lIns="91440" tIns="45720" rIns="91440" bIns="45720" rtlCol="0" anchor="ctr"/>
          <a:lstStyle>
            <a:lvl1pPr algn="r">
              <a:defRPr sz="1050">
                <a:solidFill>
                  <a:schemeClr val="tx1">
                    <a:alpha val="70000"/>
                  </a:schemeClr>
                </a:solidFill>
              </a:defRPr>
            </a:lvl1pPr>
          </a:lstStyle>
          <a:p>
            <a:fld id="{3CADBD16-5BFB-4D9F-9646-C75D1B53BBB6}" type="datetimeFigureOut">
              <a:rPr lang="en-US" smtClean="0"/>
              <a:pPr/>
              <a:t>10/8/2024</a:t>
            </a:fld>
            <a:endParaRPr lang="en-US" dirty="0"/>
          </a:p>
        </p:txBody>
      </p:sp>
      <p:sp>
        <p:nvSpPr>
          <p:cNvPr id="5" name="Footer Placeholder 4"/>
          <p:cNvSpPr>
            <a:spLocks noGrp="1"/>
          </p:cNvSpPr>
          <p:nvPr>
            <p:ph type="ftr" sz="quarter" idx="3"/>
          </p:nvPr>
        </p:nvSpPr>
        <p:spPr>
          <a:xfrm>
            <a:off x="1600200" y="6236208"/>
            <a:ext cx="5901189" cy="320040"/>
          </a:xfrm>
          <a:prstGeom prst="rect">
            <a:avLst/>
          </a:prstGeom>
        </p:spPr>
        <p:txBody>
          <a:bodyPr vert="horz" lIns="91440" tIns="45720" rIns="91440" bIns="45720" rtlCol="0" anchor="ctr"/>
          <a:lstStyle>
            <a:lvl1pPr algn="l">
              <a:defRPr sz="1050">
                <a:solidFill>
                  <a:schemeClr val="tx1">
                    <a:alpha val="70000"/>
                  </a:schemeClr>
                </a:solidFill>
              </a:defRPr>
            </a:lvl1pPr>
          </a:lstStyle>
          <a:p>
            <a:endParaRPr lang="en-US" dirty="0"/>
          </a:p>
        </p:txBody>
      </p:sp>
      <p:sp>
        <p:nvSpPr>
          <p:cNvPr id="6" name="Slide Number Placeholder 5"/>
          <p:cNvSpPr>
            <a:spLocks noGrp="1"/>
          </p:cNvSpPr>
          <p:nvPr>
            <p:ph type="sldNum" sz="quarter" idx="4"/>
          </p:nvPr>
        </p:nvSpPr>
        <p:spPr>
          <a:xfrm>
            <a:off x="10758922" y="6217920"/>
            <a:ext cx="365760" cy="365760"/>
          </a:xfrm>
          <a:prstGeom prst="ellipse">
            <a:avLst/>
          </a:prstGeom>
          <a:solidFill>
            <a:srgbClr val="1D1D1D">
              <a:alpha val="70000"/>
            </a:srgbClr>
          </a:solidFill>
        </p:spPr>
        <p:txBody>
          <a:bodyPr vert="horz" lIns="18288" tIns="45720" rIns="18288" bIns="45720" rtlCol="0" anchor="ctr">
            <a:noAutofit/>
          </a:bodyPr>
          <a:lstStyle>
            <a:lvl1pPr algn="ctr">
              <a:defRPr sz="1100" spc="0" baseline="0">
                <a:solidFill>
                  <a:srgbClr val="FFFFFF"/>
                </a:solidFill>
              </a:defRPr>
            </a:lvl1pPr>
          </a:lstStyle>
          <a:p>
            <a:fld id="{C0722274-0FAA-4649-AA4E-4210F4F32167}" type="slidenum">
              <a:rPr lang="en-US" smtClean="0"/>
              <a:pPr/>
              <a:t>‹#›</a:t>
            </a:fld>
            <a:endParaRPr lang="en-US" dirty="0"/>
          </a:p>
        </p:txBody>
      </p:sp>
    </p:spTree>
    <p:extLst>
      <p:ext uri="{BB962C8B-B14F-4D97-AF65-F5344CB8AC3E}">
        <p14:creationId xmlns:p14="http://schemas.microsoft.com/office/powerpoint/2010/main" val="1213195673"/>
      </p:ext>
    </p:extLst>
  </p:cSld>
  <p:clrMap bg1="lt1" tx1="dk1" bg2="lt2" tx2="dk2" accent1="accent1" accent2="accent2" accent3="accent3" accent4="accent4" accent5="accent5" accent6="accent6" hlink="hlink" folHlink="folHlink"/>
  <p:sldLayoutIdLst>
    <p:sldLayoutId id="2147483705" r:id="rId1"/>
    <p:sldLayoutId id="2147483706" r:id="rId2"/>
    <p:sldLayoutId id="2147483707" r:id="rId3"/>
    <p:sldLayoutId id="2147483708" r:id="rId4"/>
    <p:sldLayoutId id="2147483709" r:id="rId5"/>
    <p:sldLayoutId id="2147483710" r:id="rId6"/>
    <p:sldLayoutId id="2147483711" r:id="rId7"/>
    <p:sldLayoutId id="2147483712" r:id="rId8"/>
    <p:sldLayoutId id="2147483713" r:id="rId9"/>
    <p:sldLayoutId id="2147483714" r:id="rId10"/>
    <p:sldLayoutId id="2147483715" r:id="rId11"/>
  </p:sldLayoutIdLst>
  <p:txStyles>
    <p:titleStyle>
      <a:lvl1pPr algn="ctr" defTabSz="914400" rtl="0" eaLnBrk="1" latinLnBrk="0" hangingPunct="1">
        <a:lnSpc>
          <a:spcPct val="90000"/>
        </a:lnSpc>
        <a:spcBef>
          <a:spcPct val="0"/>
        </a:spcBef>
        <a:buNone/>
        <a:defRPr sz="2800" kern="1200" cap="all" spc="200" baseline="0">
          <a:solidFill>
            <a:schemeClr val="tx1">
              <a:lumMod val="85000"/>
              <a:lumOff val="15000"/>
            </a:schemeClr>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286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431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82775"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ww.viacharacter.org/" TargetMode="External"/><Relationship Id="rId2" Type="http://schemas.openxmlformats.org/officeDocument/2006/relationships/hyperlink" Target="https://feelingswheel.com/"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809E76-AC9B-A4C5-17B6-3B55E7376921}"/>
              </a:ext>
            </a:extLst>
          </p:cNvPr>
          <p:cNvSpPr>
            <a:spLocks noGrp="1"/>
          </p:cNvSpPr>
          <p:nvPr>
            <p:ph type="title"/>
          </p:nvPr>
        </p:nvSpPr>
        <p:spPr>
          <a:xfrm>
            <a:off x="5458969" y="2386744"/>
            <a:ext cx="5928358" cy="1645920"/>
          </a:xfrm>
        </p:spPr>
        <p:txBody>
          <a:bodyPr vert="horz" lIns="274320" tIns="182880" rIns="274320" bIns="182880" rtlCol="0" anchor="ctr" anchorCtr="1">
            <a:normAutofit/>
          </a:bodyPr>
          <a:lstStyle/>
          <a:p>
            <a:r>
              <a:rPr lang="en-US" sz="3800">
                <a:solidFill>
                  <a:srgbClr val="262626"/>
                </a:solidFill>
              </a:rPr>
              <a:t>Advising</a:t>
            </a:r>
          </a:p>
        </p:txBody>
      </p:sp>
      <p:sp>
        <p:nvSpPr>
          <p:cNvPr id="3" name="Content Placeholder 2">
            <a:extLst>
              <a:ext uri="{FF2B5EF4-FFF2-40B4-BE49-F238E27FC236}">
                <a16:creationId xmlns:a16="http://schemas.microsoft.com/office/drawing/2014/main" id="{B8A41B33-07EC-7DF6-D590-95ABCA237DD4}"/>
              </a:ext>
            </a:extLst>
          </p:cNvPr>
          <p:cNvSpPr>
            <a:spLocks noGrp="1"/>
          </p:cNvSpPr>
          <p:nvPr>
            <p:ph idx="1"/>
          </p:nvPr>
        </p:nvSpPr>
        <p:spPr>
          <a:xfrm>
            <a:off x="5458969" y="4352544"/>
            <a:ext cx="5928358" cy="1239894"/>
          </a:xfrm>
        </p:spPr>
        <p:txBody>
          <a:bodyPr vert="horz" lIns="91440" tIns="45720" rIns="91440" bIns="45720" rtlCol="0">
            <a:normAutofit/>
          </a:bodyPr>
          <a:lstStyle/>
          <a:p>
            <a:pPr marL="0" indent="0" algn="ctr">
              <a:buNone/>
            </a:pPr>
            <a:r>
              <a:rPr lang="en-US" sz="2800" dirty="0">
                <a:solidFill>
                  <a:schemeClr val="tx1">
                    <a:lumMod val="75000"/>
                    <a:lumOff val="25000"/>
                  </a:schemeClr>
                </a:solidFill>
              </a:rPr>
              <a:t>Let’s get my Gen Eds out of the way </a:t>
            </a:r>
            <a:r>
              <a:rPr lang="en-US" sz="2800" dirty="0">
                <a:solidFill>
                  <a:schemeClr val="tx1">
                    <a:lumMod val="75000"/>
                    <a:lumOff val="25000"/>
                  </a:schemeClr>
                </a:solidFill>
                <a:sym typeface="Wingdings" panose="05000000000000000000" pitchFamily="2" charset="2"/>
              </a:rPr>
              <a:t></a:t>
            </a:r>
            <a:endParaRPr lang="en-US" sz="2800" dirty="0">
              <a:solidFill>
                <a:schemeClr val="tx1">
                  <a:lumMod val="75000"/>
                  <a:lumOff val="25000"/>
                </a:schemeClr>
              </a:solidFill>
            </a:endParaRPr>
          </a:p>
        </p:txBody>
      </p:sp>
      <p:pic>
        <p:nvPicPr>
          <p:cNvPr id="7" name="Picture 6" descr="A dashboard of a car">
            <a:extLst>
              <a:ext uri="{FF2B5EF4-FFF2-40B4-BE49-F238E27FC236}">
                <a16:creationId xmlns:a16="http://schemas.microsoft.com/office/drawing/2014/main" id="{7348F5F3-799F-0B3B-0F4D-6EEAE0F33BFE}"/>
              </a:ext>
            </a:extLst>
          </p:cNvPr>
          <p:cNvPicPr>
            <a:picLocks noChangeAspect="1"/>
          </p:cNvPicPr>
          <p:nvPr/>
        </p:nvPicPr>
        <p:blipFill>
          <a:blip r:embed="rId2"/>
          <a:srcRect l="23201" r="31498" b="-1"/>
          <a:stretch/>
        </p:blipFill>
        <p:spPr>
          <a:xfrm>
            <a:off x="20" y="10"/>
            <a:ext cx="4654277" cy="6857990"/>
          </a:xfrm>
          <a:prstGeom prst="rect">
            <a:avLst/>
          </a:prstGeom>
        </p:spPr>
      </p:pic>
    </p:spTree>
    <p:extLst>
      <p:ext uri="{BB962C8B-B14F-4D97-AF65-F5344CB8AC3E}">
        <p14:creationId xmlns:p14="http://schemas.microsoft.com/office/powerpoint/2010/main" val="34583461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7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2" name="Rectangle 21">
            <a:extLst>
              <a:ext uri="{FF2B5EF4-FFF2-40B4-BE49-F238E27FC236}">
                <a16:creationId xmlns:a16="http://schemas.microsoft.com/office/drawing/2014/main" id="{7FBE789D-66E0-4C5C-8DDC-CF4D7BF2180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a:extLst>
              <a:ext uri="{FF2B5EF4-FFF2-40B4-BE49-F238E27FC236}">
                <a16:creationId xmlns:a16="http://schemas.microsoft.com/office/drawing/2014/main" id="{26C092F8-98E3-4599-A7BF-1B658CF1D3F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54296" cy="6858000"/>
          </a:xfrm>
          <a:prstGeom prst="rect">
            <a:avLst/>
          </a:prstGeom>
          <a:solidFill>
            <a:schemeClr val="tx2"/>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sp>
        <p:nvSpPr>
          <p:cNvPr id="4" name="Title 3">
            <a:extLst>
              <a:ext uri="{FF2B5EF4-FFF2-40B4-BE49-F238E27FC236}">
                <a16:creationId xmlns:a16="http://schemas.microsoft.com/office/drawing/2014/main" id="{09C1C51F-D726-44EF-A9CC-BD90CF3569E0}"/>
              </a:ext>
            </a:extLst>
          </p:cNvPr>
          <p:cNvSpPr>
            <a:spLocks noGrp="1"/>
          </p:cNvSpPr>
          <p:nvPr>
            <p:ph type="title"/>
          </p:nvPr>
        </p:nvSpPr>
        <p:spPr>
          <a:xfrm>
            <a:off x="643467" y="2681103"/>
            <a:ext cx="3363974" cy="1495794"/>
          </a:xfrm>
          <a:solidFill>
            <a:schemeClr val="tx2">
              <a:lumMod val="60000"/>
              <a:lumOff val="40000"/>
              <a:alpha val="15000"/>
            </a:schemeClr>
          </a:solidFill>
          <a:ln>
            <a:solidFill>
              <a:schemeClr val="bg1"/>
            </a:solidFill>
          </a:ln>
        </p:spPr>
        <p:txBody>
          <a:bodyPr wrap="square">
            <a:normAutofit/>
          </a:bodyPr>
          <a:lstStyle/>
          <a:p>
            <a:r>
              <a:rPr lang="en-US" dirty="0">
                <a:solidFill>
                  <a:schemeClr val="bg1"/>
                </a:solidFill>
              </a:rPr>
              <a:t>STICKY NOTES: ADVISING</a:t>
            </a:r>
          </a:p>
        </p:txBody>
      </p:sp>
      <p:graphicFrame>
        <p:nvGraphicFramePr>
          <p:cNvPr id="18" name="Content Placeholder 4">
            <a:extLst>
              <a:ext uri="{FF2B5EF4-FFF2-40B4-BE49-F238E27FC236}">
                <a16:creationId xmlns:a16="http://schemas.microsoft.com/office/drawing/2014/main" id="{E701536F-A2C2-4FE1-BD0E-A4056B1A39CE}"/>
              </a:ext>
            </a:extLst>
          </p:cNvPr>
          <p:cNvGraphicFramePr>
            <a:graphicFrameLocks noGrp="1"/>
          </p:cNvGraphicFramePr>
          <p:nvPr>
            <p:ph idx="1"/>
            <p:extLst>
              <p:ext uri="{D42A27DB-BD31-4B8C-83A1-F6EECF244321}">
                <p14:modId xmlns:p14="http://schemas.microsoft.com/office/powerpoint/2010/main" val="3867356587"/>
              </p:ext>
            </p:extLst>
          </p:nvPr>
        </p:nvGraphicFramePr>
        <p:xfrm>
          <a:off x="5619750" y="518633"/>
          <a:ext cx="5928783" cy="4927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Rectangle: Folded Corner 2">
            <a:extLst>
              <a:ext uri="{FF2B5EF4-FFF2-40B4-BE49-F238E27FC236}">
                <a16:creationId xmlns:a16="http://schemas.microsoft.com/office/drawing/2014/main" id="{D1724CDE-7989-37ED-5DE4-4FDD36B906D1}"/>
              </a:ext>
            </a:extLst>
          </p:cNvPr>
          <p:cNvSpPr/>
          <p:nvPr/>
        </p:nvSpPr>
        <p:spPr>
          <a:xfrm rot="20315841">
            <a:off x="1741771" y="4844513"/>
            <a:ext cx="1592668" cy="1372780"/>
          </a:xfrm>
          <a:prstGeom prst="foldedCorner">
            <a:avLst/>
          </a:prstGeom>
          <a:solidFill>
            <a:srgbClr val="FFFF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latin typeface="Aharoni" panose="02010803020104030203" pitchFamily="2" charset="-79"/>
                <a:cs typeface="Aharoni" panose="02010803020104030203" pitchFamily="2" charset="-79"/>
              </a:rPr>
              <a:t>One answer </a:t>
            </a:r>
            <a:br>
              <a:rPr lang="en-US" dirty="0">
                <a:solidFill>
                  <a:schemeClr val="tx1"/>
                </a:solidFill>
                <a:latin typeface="Aharoni" panose="02010803020104030203" pitchFamily="2" charset="-79"/>
                <a:cs typeface="Aharoni" panose="02010803020104030203" pitchFamily="2" charset="-79"/>
              </a:rPr>
            </a:br>
            <a:r>
              <a:rPr lang="en-US" dirty="0">
                <a:solidFill>
                  <a:schemeClr val="tx1"/>
                </a:solidFill>
                <a:latin typeface="Aharoni" panose="02010803020104030203" pitchFamily="2" charset="-79"/>
                <a:cs typeface="Aharoni" panose="02010803020104030203" pitchFamily="2" charset="-79"/>
              </a:rPr>
              <a:t>per note</a:t>
            </a:r>
          </a:p>
        </p:txBody>
      </p:sp>
      <p:sp>
        <p:nvSpPr>
          <p:cNvPr id="5" name="Rectangle: Folded Corner 4">
            <a:extLst>
              <a:ext uri="{FF2B5EF4-FFF2-40B4-BE49-F238E27FC236}">
                <a16:creationId xmlns:a16="http://schemas.microsoft.com/office/drawing/2014/main" id="{927443CE-AFEE-1CB4-5D39-2D2B479536C6}"/>
              </a:ext>
            </a:extLst>
          </p:cNvPr>
          <p:cNvSpPr/>
          <p:nvPr/>
        </p:nvSpPr>
        <p:spPr>
          <a:xfrm rot="20394683">
            <a:off x="1396849" y="518633"/>
            <a:ext cx="1675959" cy="1495794"/>
          </a:xfrm>
          <a:prstGeom prst="foldedCorner">
            <a:avLst/>
          </a:prstGeom>
          <a:solidFill>
            <a:srgbClr val="FFFF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latin typeface="Aharoni" panose="02010803020104030203" pitchFamily="2" charset="-79"/>
                <a:cs typeface="Aharoni" panose="02010803020104030203" pitchFamily="2" charset="-79"/>
              </a:rPr>
              <a:t>(At least) One answer </a:t>
            </a:r>
            <a:br>
              <a:rPr lang="en-US" dirty="0">
                <a:solidFill>
                  <a:schemeClr val="tx1"/>
                </a:solidFill>
                <a:latin typeface="Aharoni" panose="02010803020104030203" pitchFamily="2" charset="-79"/>
                <a:cs typeface="Aharoni" panose="02010803020104030203" pitchFamily="2" charset="-79"/>
              </a:rPr>
            </a:br>
            <a:r>
              <a:rPr lang="en-US" dirty="0">
                <a:solidFill>
                  <a:schemeClr val="tx1"/>
                </a:solidFill>
                <a:latin typeface="Aharoni" panose="02010803020104030203" pitchFamily="2" charset="-79"/>
                <a:cs typeface="Aharoni" panose="02010803020104030203" pitchFamily="2" charset="-79"/>
              </a:rPr>
              <a:t>per Q</a:t>
            </a:r>
          </a:p>
        </p:txBody>
      </p:sp>
    </p:spTree>
    <p:extLst>
      <p:ext uri="{BB962C8B-B14F-4D97-AF65-F5344CB8AC3E}">
        <p14:creationId xmlns:p14="http://schemas.microsoft.com/office/powerpoint/2010/main" val="1231612243"/>
      </p:ext>
    </p:extLst>
  </p:cSld>
  <p:clrMapOvr>
    <a:overrideClrMapping bg1="lt1" tx1="dk1" bg2="lt2" tx2="dk2" accent1="accent1" accent2="accent2" accent3="accent3" accent4="accent4" accent5="accent5" accent6="accent6" hlink="hlink" folHlink="folHlink"/>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8">
                                            <p:graphicEl>
                                              <a:dgm id="{ABADA8E4-3A8B-49B2-BAFC-CADB59C2BD45}"/>
                                            </p:graphicEl>
                                          </p:spTgt>
                                        </p:tgtEl>
                                        <p:attrNameLst>
                                          <p:attrName>style.visibility</p:attrName>
                                        </p:attrNameLst>
                                      </p:cBhvr>
                                      <p:to>
                                        <p:strVal val="visible"/>
                                      </p:to>
                                    </p:set>
                                    <p:anim calcmode="lin" valueType="num">
                                      <p:cBhvr additive="base">
                                        <p:cTn id="7" dur="500" fill="hold"/>
                                        <p:tgtEl>
                                          <p:spTgt spid="18">
                                            <p:graphicEl>
                                              <a:dgm id="{ABADA8E4-3A8B-49B2-BAFC-CADB59C2BD45}"/>
                                            </p:graphicEl>
                                          </p:spTgt>
                                        </p:tgtEl>
                                        <p:attrNameLst>
                                          <p:attrName>ppt_x</p:attrName>
                                        </p:attrNameLst>
                                      </p:cBhvr>
                                      <p:tavLst>
                                        <p:tav tm="0">
                                          <p:val>
                                            <p:strVal val="#ppt_x"/>
                                          </p:val>
                                        </p:tav>
                                        <p:tav tm="100000">
                                          <p:val>
                                            <p:strVal val="#ppt_x"/>
                                          </p:val>
                                        </p:tav>
                                      </p:tavLst>
                                    </p:anim>
                                    <p:anim calcmode="lin" valueType="num">
                                      <p:cBhvr additive="base">
                                        <p:cTn id="8" dur="500" fill="hold"/>
                                        <p:tgtEl>
                                          <p:spTgt spid="18">
                                            <p:graphicEl>
                                              <a:dgm id="{ABADA8E4-3A8B-49B2-BAFC-CADB59C2BD45}"/>
                                            </p:graphic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8">
                                            <p:graphicEl>
                                              <a:dgm id="{C7611930-38E1-49B6-AB51-7C0E724B2BEC}"/>
                                            </p:graphicEl>
                                          </p:spTgt>
                                        </p:tgtEl>
                                        <p:attrNameLst>
                                          <p:attrName>style.visibility</p:attrName>
                                        </p:attrNameLst>
                                      </p:cBhvr>
                                      <p:to>
                                        <p:strVal val="visible"/>
                                      </p:to>
                                    </p:set>
                                    <p:anim calcmode="lin" valueType="num">
                                      <p:cBhvr additive="base">
                                        <p:cTn id="13" dur="500" fill="hold"/>
                                        <p:tgtEl>
                                          <p:spTgt spid="18">
                                            <p:graphicEl>
                                              <a:dgm id="{C7611930-38E1-49B6-AB51-7C0E724B2BEC}"/>
                                            </p:graphicEl>
                                          </p:spTgt>
                                        </p:tgtEl>
                                        <p:attrNameLst>
                                          <p:attrName>ppt_x</p:attrName>
                                        </p:attrNameLst>
                                      </p:cBhvr>
                                      <p:tavLst>
                                        <p:tav tm="0">
                                          <p:val>
                                            <p:strVal val="#ppt_x"/>
                                          </p:val>
                                        </p:tav>
                                        <p:tav tm="100000">
                                          <p:val>
                                            <p:strVal val="#ppt_x"/>
                                          </p:val>
                                        </p:tav>
                                      </p:tavLst>
                                    </p:anim>
                                    <p:anim calcmode="lin" valueType="num">
                                      <p:cBhvr additive="base">
                                        <p:cTn id="14" dur="500" fill="hold"/>
                                        <p:tgtEl>
                                          <p:spTgt spid="18">
                                            <p:graphicEl>
                                              <a:dgm id="{C7611930-38E1-49B6-AB51-7C0E724B2BEC}"/>
                                            </p:graphic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1"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anim calcmode="lin" valueType="num">
                                      <p:cBhvr additive="base">
                                        <p:cTn id="19" dur="500" fill="hold"/>
                                        <p:tgtEl>
                                          <p:spTgt spid="5"/>
                                        </p:tgtEl>
                                        <p:attrNameLst>
                                          <p:attrName>ppt_x</p:attrName>
                                        </p:attrNameLst>
                                      </p:cBhvr>
                                      <p:tavLst>
                                        <p:tav tm="0">
                                          <p:val>
                                            <p:strVal val="#ppt_x"/>
                                          </p:val>
                                        </p:tav>
                                        <p:tav tm="100000">
                                          <p:val>
                                            <p:strVal val="#ppt_x"/>
                                          </p:val>
                                        </p:tav>
                                      </p:tavLst>
                                    </p:anim>
                                    <p:anim calcmode="lin" valueType="num">
                                      <p:cBhvr additive="base">
                                        <p:cTn id="20" dur="500" fill="hold"/>
                                        <p:tgtEl>
                                          <p:spTgt spid="5"/>
                                        </p:tgtEl>
                                        <p:attrNameLst>
                                          <p:attrName>ppt_y</p:attrName>
                                        </p:attrNameLst>
                                      </p:cBhvr>
                                      <p:tavLst>
                                        <p:tav tm="0">
                                          <p:val>
                                            <p:strVal val="0-#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3"/>
                                        </p:tgtEl>
                                        <p:attrNameLst>
                                          <p:attrName>style.visibility</p:attrName>
                                        </p:attrNameLst>
                                      </p:cBhvr>
                                      <p:to>
                                        <p:strVal val="visible"/>
                                      </p:to>
                                    </p:set>
                                    <p:anim calcmode="lin" valueType="num">
                                      <p:cBhvr additive="base">
                                        <p:cTn id="23" dur="500" fill="hold"/>
                                        <p:tgtEl>
                                          <p:spTgt spid="3"/>
                                        </p:tgtEl>
                                        <p:attrNameLst>
                                          <p:attrName>ppt_x</p:attrName>
                                        </p:attrNameLst>
                                      </p:cBhvr>
                                      <p:tavLst>
                                        <p:tav tm="0">
                                          <p:val>
                                            <p:strVal val="#ppt_x"/>
                                          </p:val>
                                        </p:tav>
                                        <p:tav tm="100000">
                                          <p:val>
                                            <p:strVal val="#ppt_x"/>
                                          </p:val>
                                        </p:tav>
                                      </p:tavLst>
                                    </p:anim>
                                    <p:anim calcmode="lin" valueType="num">
                                      <p:cBhvr additive="base">
                                        <p:cTn id="24"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18" grpId="0">
        <p:bldSub>
          <a:bldDgm bld="one"/>
        </p:bldSub>
      </p:bldGraphic>
      <p:bldP spid="3" grpId="0" animBg="1"/>
      <p:bldP spid="5"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DBD4EB-DC1D-4424-7076-DD70F0056744}"/>
              </a:ext>
            </a:extLst>
          </p:cNvPr>
          <p:cNvSpPr>
            <a:spLocks noGrp="1"/>
          </p:cNvSpPr>
          <p:nvPr>
            <p:ph type="title"/>
          </p:nvPr>
        </p:nvSpPr>
        <p:spPr>
          <a:xfrm>
            <a:off x="2231136" y="124720"/>
            <a:ext cx="7729728" cy="1188720"/>
          </a:xfrm>
        </p:spPr>
        <p:txBody>
          <a:bodyPr/>
          <a:lstStyle/>
          <a:p>
            <a:r>
              <a:rPr lang="en-US" dirty="0"/>
              <a:t>101 – Advising e-mail</a:t>
            </a:r>
          </a:p>
        </p:txBody>
      </p:sp>
      <p:sp>
        <p:nvSpPr>
          <p:cNvPr id="6" name="Rectangle: Folded Corner 5">
            <a:extLst>
              <a:ext uri="{FF2B5EF4-FFF2-40B4-BE49-F238E27FC236}">
                <a16:creationId xmlns:a16="http://schemas.microsoft.com/office/drawing/2014/main" id="{A4EDDB28-61C1-4BD2-EB36-68C9CB4A1115}"/>
              </a:ext>
            </a:extLst>
          </p:cNvPr>
          <p:cNvSpPr/>
          <p:nvPr/>
        </p:nvSpPr>
        <p:spPr>
          <a:xfrm>
            <a:off x="1031358" y="2179674"/>
            <a:ext cx="3030279" cy="3870252"/>
          </a:xfrm>
          <a:prstGeom prst="foldedCorner">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sz="2000" dirty="0">
                <a:solidFill>
                  <a:schemeClr val="tx1"/>
                </a:solidFill>
              </a:rPr>
              <a:t>Dear students,</a:t>
            </a:r>
          </a:p>
          <a:p>
            <a:endParaRPr lang="en-US" sz="2000" dirty="0">
              <a:solidFill>
                <a:schemeClr val="tx1"/>
              </a:solidFill>
            </a:endParaRPr>
          </a:p>
          <a:p>
            <a:r>
              <a:rPr lang="en-US" sz="2000" dirty="0">
                <a:solidFill>
                  <a:schemeClr val="tx1"/>
                </a:solidFill>
              </a:rPr>
              <a:t>It’s time to pick your classes for the spring. Make an appointment at the link below.</a:t>
            </a:r>
          </a:p>
          <a:p>
            <a:endParaRPr lang="en-US" sz="2000" dirty="0">
              <a:solidFill>
                <a:schemeClr val="tx1"/>
              </a:solidFill>
            </a:endParaRPr>
          </a:p>
          <a:p>
            <a:r>
              <a:rPr lang="en-US" sz="2000" dirty="0">
                <a:solidFill>
                  <a:schemeClr val="tx1"/>
                </a:solidFill>
              </a:rPr>
              <a:t>Begrudgingly yours,</a:t>
            </a:r>
          </a:p>
          <a:p>
            <a:r>
              <a:rPr lang="en-US" sz="2000" dirty="0">
                <a:solidFill>
                  <a:schemeClr val="tx1"/>
                </a:solidFill>
              </a:rPr>
              <a:t>Prof. Meagher</a:t>
            </a:r>
          </a:p>
          <a:p>
            <a:pPr algn="ctr"/>
            <a:endParaRPr lang="en-US" dirty="0">
              <a:solidFill>
                <a:schemeClr val="tx1"/>
              </a:solidFill>
            </a:endParaRPr>
          </a:p>
        </p:txBody>
      </p:sp>
      <p:sp>
        <p:nvSpPr>
          <p:cNvPr id="7" name="Rectangle: Folded Corner 6">
            <a:extLst>
              <a:ext uri="{FF2B5EF4-FFF2-40B4-BE49-F238E27FC236}">
                <a16:creationId xmlns:a16="http://schemas.microsoft.com/office/drawing/2014/main" id="{948FA66A-CD67-7AA0-696E-E1E0A506AD1C}"/>
              </a:ext>
            </a:extLst>
          </p:cNvPr>
          <p:cNvSpPr/>
          <p:nvPr/>
        </p:nvSpPr>
        <p:spPr>
          <a:xfrm>
            <a:off x="5869172" y="1547357"/>
            <a:ext cx="4667693" cy="5151155"/>
          </a:xfrm>
          <a:prstGeom prst="foldedCorner">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sz="2000" dirty="0">
                <a:solidFill>
                  <a:schemeClr val="tx1"/>
                </a:solidFill>
              </a:rPr>
              <a:t>Hi Sabina,</a:t>
            </a:r>
          </a:p>
          <a:p>
            <a:endParaRPr lang="en-US" sz="2000" dirty="0">
              <a:solidFill>
                <a:schemeClr val="tx1"/>
              </a:solidFill>
            </a:endParaRPr>
          </a:p>
          <a:p>
            <a:r>
              <a:rPr lang="en-US" sz="2000" dirty="0">
                <a:solidFill>
                  <a:schemeClr val="tx1"/>
                </a:solidFill>
              </a:rPr>
              <a:t>Hope the semester is going well! Would love to meet up so we can check in on how things are going. We can also identify goals and classes for the spring semester.</a:t>
            </a:r>
          </a:p>
          <a:p>
            <a:endParaRPr lang="en-US" sz="2000" dirty="0">
              <a:solidFill>
                <a:schemeClr val="tx1"/>
              </a:solidFill>
            </a:endParaRPr>
          </a:p>
          <a:p>
            <a:r>
              <a:rPr lang="en-US" sz="2000" dirty="0">
                <a:solidFill>
                  <a:schemeClr val="tx1"/>
                </a:solidFill>
              </a:rPr>
              <a:t>You can make an appointment at the link below – don’t forget to complete the short “thermometer” survey before we meet up.  Thanks! </a:t>
            </a:r>
          </a:p>
          <a:p>
            <a:endParaRPr lang="en-US" sz="2000" dirty="0">
              <a:solidFill>
                <a:schemeClr val="tx1"/>
              </a:solidFill>
            </a:endParaRPr>
          </a:p>
          <a:p>
            <a:r>
              <a:rPr lang="en-US" sz="2000" dirty="0">
                <a:solidFill>
                  <a:schemeClr val="tx1"/>
                </a:solidFill>
              </a:rPr>
              <a:t>-- Prof. Meagher</a:t>
            </a:r>
          </a:p>
        </p:txBody>
      </p:sp>
      <p:sp>
        <p:nvSpPr>
          <p:cNvPr id="8" name="Arrow: Right 7">
            <a:extLst>
              <a:ext uri="{FF2B5EF4-FFF2-40B4-BE49-F238E27FC236}">
                <a16:creationId xmlns:a16="http://schemas.microsoft.com/office/drawing/2014/main" id="{B60210FF-8E13-ECA1-29C4-179745B30664}"/>
              </a:ext>
            </a:extLst>
          </p:cNvPr>
          <p:cNvSpPr/>
          <p:nvPr/>
        </p:nvSpPr>
        <p:spPr>
          <a:xfrm>
            <a:off x="4284921" y="3540642"/>
            <a:ext cx="1254642" cy="871870"/>
          </a:xfrm>
          <a:prstGeom prst="rightArrow">
            <a:avLst/>
          </a:prstGeom>
          <a:solidFill>
            <a:schemeClr val="accent2"/>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6776901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0-#ppt_w/2"/>
                                          </p:val>
                                        </p:tav>
                                        <p:tav tm="100000">
                                          <p:val>
                                            <p:strVal val="#ppt_x"/>
                                          </p:val>
                                        </p:tav>
                                      </p:tavLst>
                                    </p:anim>
                                    <p:anim calcmode="lin" valueType="num">
                                      <p:cBhvr additive="base">
                                        <p:cTn id="8" dur="500" fill="hold"/>
                                        <p:tgtEl>
                                          <p:spTgt spid="6"/>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8"/>
                                        </p:tgtEl>
                                        <p:attrNameLst>
                                          <p:attrName>style.visibility</p:attrName>
                                        </p:attrNameLst>
                                      </p:cBhvr>
                                      <p:to>
                                        <p:strVal val="visible"/>
                                      </p:to>
                                    </p:set>
                                    <p:anim calcmode="lin" valueType="num">
                                      <p:cBhvr additive="base">
                                        <p:cTn id="13" dur="500" fill="hold"/>
                                        <p:tgtEl>
                                          <p:spTgt spid="8"/>
                                        </p:tgtEl>
                                        <p:attrNameLst>
                                          <p:attrName>ppt_x</p:attrName>
                                        </p:attrNameLst>
                                      </p:cBhvr>
                                      <p:tavLst>
                                        <p:tav tm="0">
                                          <p:val>
                                            <p:strVal val="0-#ppt_w/2"/>
                                          </p:val>
                                        </p:tav>
                                        <p:tav tm="100000">
                                          <p:val>
                                            <p:strVal val="#ppt_x"/>
                                          </p:val>
                                        </p:tav>
                                      </p:tavLst>
                                    </p:anim>
                                    <p:anim calcmode="lin" valueType="num">
                                      <p:cBhvr additive="base">
                                        <p:cTn id="14" dur="500" fill="hold"/>
                                        <p:tgtEl>
                                          <p:spTgt spid="8"/>
                                        </p:tgtEl>
                                        <p:attrNameLst>
                                          <p:attrName>ppt_y</p:attrName>
                                        </p:attrNameLst>
                                      </p:cBhvr>
                                      <p:tavLst>
                                        <p:tav tm="0">
                                          <p:val>
                                            <p:strVal val="#ppt_y"/>
                                          </p:val>
                                        </p:tav>
                                        <p:tav tm="100000">
                                          <p:val>
                                            <p:strVal val="#ppt_y"/>
                                          </p:val>
                                        </p:tav>
                                      </p:tavLst>
                                    </p:anim>
                                  </p:childTnLst>
                                </p:cTn>
                              </p:par>
                              <p:par>
                                <p:cTn id="15" presetID="2" presetClass="entr" presetSubtype="8" fill="hold" grpId="0" nodeType="withEffect">
                                  <p:stCondLst>
                                    <p:cond delay="0"/>
                                  </p:stCondLst>
                                  <p:childTnLst>
                                    <p:set>
                                      <p:cBhvr>
                                        <p:cTn id="16" dur="1" fill="hold">
                                          <p:stCondLst>
                                            <p:cond delay="0"/>
                                          </p:stCondLst>
                                        </p:cTn>
                                        <p:tgtEl>
                                          <p:spTgt spid="7"/>
                                        </p:tgtEl>
                                        <p:attrNameLst>
                                          <p:attrName>style.visibility</p:attrName>
                                        </p:attrNameLst>
                                      </p:cBhvr>
                                      <p:to>
                                        <p:strVal val="visible"/>
                                      </p:to>
                                    </p:set>
                                    <p:anim calcmode="lin" valueType="num">
                                      <p:cBhvr additive="base">
                                        <p:cTn id="17" dur="500" fill="hold"/>
                                        <p:tgtEl>
                                          <p:spTgt spid="7"/>
                                        </p:tgtEl>
                                        <p:attrNameLst>
                                          <p:attrName>ppt_x</p:attrName>
                                        </p:attrNameLst>
                                      </p:cBhvr>
                                      <p:tavLst>
                                        <p:tav tm="0">
                                          <p:val>
                                            <p:strVal val="0-#ppt_w/2"/>
                                          </p:val>
                                        </p:tav>
                                        <p:tav tm="100000">
                                          <p:val>
                                            <p:strVal val="#ppt_x"/>
                                          </p:val>
                                        </p:tav>
                                      </p:tavLst>
                                    </p:anim>
                                    <p:anim calcmode="lin" valueType="num">
                                      <p:cBhvr additive="base">
                                        <p:cTn id="18" dur="500" fill="hold"/>
                                        <p:tgtEl>
                                          <p:spTgt spid="7"/>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8"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650488-DA77-D534-9622-78FBB9A5A72A}"/>
              </a:ext>
            </a:extLst>
          </p:cNvPr>
          <p:cNvSpPr>
            <a:spLocks noGrp="1"/>
          </p:cNvSpPr>
          <p:nvPr>
            <p:ph type="title"/>
          </p:nvPr>
        </p:nvSpPr>
        <p:spPr/>
        <p:txBody>
          <a:bodyPr/>
          <a:lstStyle/>
          <a:p>
            <a:r>
              <a:rPr lang="en-US" dirty="0"/>
              <a:t>201 – Surveys/profiles</a:t>
            </a:r>
          </a:p>
        </p:txBody>
      </p:sp>
      <p:sp>
        <p:nvSpPr>
          <p:cNvPr id="3" name="Content Placeholder 2">
            <a:extLst>
              <a:ext uri="{FF2B5EF4-FFF2-40B4-BE49-F238E27FC236}">
                <a16:creationId xmlns:a16="http://schemas.microsoft.com/office/drawing/2014/main" id="{A05E9B0D-F860-D155-5691-DAE6D9D9E8B7}"/>
              </a:ext>
            </a:extLst>
          </p:cNvPr>
          <p:cNvSpPr>
            <a:spLocks noGrp="1"/>
          </p:cNvSpPr>
          <p:nvPr>
            <p:ph idx="1"/>
          </p:nvPr>
        </p:nvSpPr>
        <p:spPr/>
        <p:txBody>
          <a:bodyPr>
            <a:normAutofit/>
          </a:bodyPr>
          <a:lstStyle/>
          <a:p>
            <a:r>
              <a:rPr lang="en-US" sz="2400" dirty="0"/>
              <a:t>Feeling thermometers</a:t>
            </a:r>
          </a:p>
          <a:p>
            <a:pPr lvl="1"/>
            <a:r>
              <a:rPr lang="en-US" sz="2000" dirty="0"/>
              <a:t>Feelings wheel: </a:t>
            </a:r>
            <a:r>
              <a:rPr lang="en-US" sz="2000" dirty="0">
                <a:hlinkClick r:id="rId2"/>
              </a:rPr>
              <a:t>https://feelingswheel.com/</a:t>
            </a:r>
            <a:endParaRPr lang="en-US" sz="2000" dirty="0"/>
          </a:p>
          <a:p>
            <a:r>
              <a:rPr lang="en-US" sz="2400" dirty="0"/>
              <a:t>VIA Character Strengths: </a:t>
            </a:r>
            <a:r>
              <a:rPr lang="en-US" sz="2400" dirty="0">
                <a:hlinkClick r:id="rId3"/>
              </a:rPr>
              <a:t>https://www.viacharacter.org/</a:t>
            </a:r>
            <a:endParaRPr lang="en-US" sz="2400" dirty="0"/>
          </a:p>
          <a:p>
            <a:r>
              <a:rPr lang="en-US" sz="2400" dirty="0"/>
              <a:t>Simple surveys</a:t>
            </a:r>
          </a:p>
          <a:p>
            <a:pPr lvl="1"/>
            <a:r>
              <a:rPr lang="en-US" sz="2000" dirty="0"/>
              <a:t>What’s one thing you’ve done recently that you are proud of?</a:t>
            </a:r>
          </a:p>
          <a:p>
            <a:pPr lvl="1"/>
            <a:r>
              <a:rPr lang="en-US" sz="2000" dirty="0"/>
              <a:t>What’s one thing you’ve done recently to treat yourself?</a:t>
            </a:r>
          </a:p>
        </p:txBody>
      </p:sp>
    </p:spTree>
    <p:extLst>
      <p:ext uri="{BB962C8B-B14F-4D97-AF65-F5344CB8AC3E}">
        <p14:creationId xmlns:p14="http://schemas.microsoft.com/office/powerpoint/2010/main" val="26102291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8F2986-0B40-FEB7-2A8E-90D3B0E5DF24}"/>
              </a:ext>
            </a:extLst>
          </p:cNvPr>
          <p:cNvSpPr>
            <a:spLocks noGrp="1"/>
          </p:cNvSpPr>
          <p:nvPr>
            <p:ph type="title"/>
          </p:nvPr>
        </p:nvSpPr>
        <p:spPr>
          <a:xfrm>
            <a:off x="993853" y="1604772"/>
            <a:ext cx="3648456" cy="3648456"/>
          </a:xfrm>
          <a:prstGeom prst="flowChartDocument">
            <a:avLst/>
          </a:prstGeom>
          <a:solidFill>
            <a:schemeClr val="accent2"/>
          </a:solidFill>
          <a:ln>
            <a:noFill/>
          </a:ln>
        </p:spPr>
        <p:txBody>
          <a:bodyPr vert="horz" lIns="182880" tIns="182880" rIns="182880" bIns="182880" rtlCol="0" anchor="ctr">
            <a:normAutofit/>
          </a:bodyPr>
          <a:lstStyle/>
          <a:p>
            <a:r>
              <a:rPr lang="en-US" sz="3600" dirty="0">
                <a:solidFill>
                  <a:srgbClr val="FFFFFF"/>
                </a:solidFill>
              </a:rPr>
              <a:t>301 – Mentoring Map</a:t>
            </a:r>
          </a:p>
        </p:txBody>
      </p:sp>
      <p:graphicFrame>
        <p:nvGraphicFramePr>
          <p:cNvPr id="4" name="Diagram 3">
            <a:extLst>
              <a:ext uri="{FF2B5EF4-FFF2-40B4-BE49-F238E27FC236}">
                <a16:creationId xmlns:a16="http://schemas.microsoft.com/office/drawing/2014/main" id="{DAE279DF-BD64-DDF2-6A9F-B4192582103E}"/>
              </a:ext>
            </a:extLst>
          </p:cNvPr>
          <p:cNvGraphicFramePr/>
          <p:nvPr/>
        </p:nvGraphicFramePr>
        <p:xfrm>
          <a:off x="5046194" y="640080"/>
          <a:ext cx="7145806" cy="533556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949571276"/>
      </p:ext>
    </p:extLst>
  </p:cSld>
  <p:clrMapOvr>
    <a:masterClrMapping/>
  </p:clrMapOvr>
  <p:transition spd="slow">
    <p:push dir="u"/>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CFE31A-0CFA-46AC-96EA-F92DCBFF786D}"/>
              </a:ext>
            </a:extLst>
          </p:cNvPr>
          <p:cNvSpPr>
            <a:spLocks noGrp="1"/>
          </p:cNvSpPr>
          <p:nvPr>
            <p:ph type="title"/>
          </p:nvPr>
        </p:nvSpPr>
        <p:spPr/>
        <p:txBody>
          <a:bodyPr/>
          <a:lstStyle/>
          <a:p>
            <a:r>
              <a:rPr lang="en-US" dirty="0"/>
              <a:t>401 – Advising Portfolio</a:t>
            </a:r>
          </a:p>
        </p:txBody>
      </p:sp>
      <p:sp>
        <p:nvSpPr>
          <p:cNvPr id="3" name="Content Placeholder 2">
            <a:extLst>
              <a:ext uri="{FF2B5EF4-FFF2-40B4-BE49-F238E27FC236}">
                <a16:creationId xmlns:a16="http://schemas.microsoft.com/office/drawing/2014/main" id="{F0166698-DAE5-AD9A-0EC6-25CE02CBD6DF}"/>
              </a:ext>
            </a:extLst>
          </p:cNvPr>
          <p:cNvSpPr>
            <a:spLocks noGrp="1"/>
          </p:cNvSpPr>
          <p:nvPr>
            <p:ph idx="1"/>
          </p:nvPr>
        </p:nvSpPr>
        <p:spPr/>
        <p:txBody>
          <a:bodyPr>
            <a:normAutofit/>
          </a:bodyPr>
          <a:lstStyle/>
          <a:p>
            <a:pPr marL="0" indent="0">
              <a:buNone/>
            </a:pPr>
            <a:r>
              <a:rPr lang="en-US" sz="2400" dirty="0"/>
              <a:t>Shared “records” maintained by advisor AND student</a:t>
            </a:r>
          </a:p>
          <a:p>
            <a:r>
              <a:rPr lang="en-US" sz="2400" dirty="0"/>
              <a:t>Responses to advising surveys</a:t>
            </a:r>
          </a:p>
          <a:p>
            <a:r>
              <a:rPr lang="en-US" sz="2400" dirty="0"/>
              <a:t>Internship reflections</a:t>
            </a:r>
          </a:p>
          <a:p>
            <a:r>
              <a:rPr lang="en-US" sz="2400" dirty="0"/>
              <a:t>Final class papers (esp. if grad school is an option)</a:t>
            </a:r>
          </a:p>
          <a:p>
            <a:r>
              <a:rPr lang="en-US" sz="2400" dirty="0"/>
              <a:t>Pictures (“you CAN change because you HAVE changed”)</a:t>
            </a:r>
          </a:p>
          <a:p>
            <a:r>
              <a:rPr lang="en-US" sz="2400" dirty="0"/>
              <a:t>Anything else that relates to vocation!</a:t>
            </a:r>
          </a:p>
          <a:p>
            <a:endParaRPr lang="en-US" sz="2400" dirty="0"/>
          </a:p>
        </p:txBody>
      </p:sp>
    </p:spTree>
    <p:extLst>
      <p:ext uri="{BB962C8B-B14F-4D97-AF65-F5344CB8AC3E}">
        <p14:creationId xmlns:p14="http://schemas.microsoft.com/office/powerpoint/2010/main" val="11207121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Parcel">
  <a:themeElements>
    <a:clrScheme name="Parcel">
      <a:dk1>
        <a:srgbClr val="000000"/>
      </a:dk1>
      <a:lt1>
        <a:sysClr val="window" lastClr="FFFFFF"/>
      </a:lt1>
      <a:dk2>
        <a:srgbClr val="5E5E5E"/>
      </a:dk2>
      <a:lt2>
        <a:srgbClr val="DDDDDD"/>
      </a:lt2>
      <a:accent1>
        <a:srgbClr val="A6B727"/>
      </a:accent1>
      <a:accent2>
        <a:srgbClr val="418AB3"/>
      </a:accent2>
      <a:accent3>
        <a:srgbClr val="F69200"/>
      </a:accent3>
      <a:accent4>
        <a:srgbClr val="838383"/>
      </a:accent4>
      <a:accent5>
        <a:srgbClr val="FEC306"/>
      </a:accent5>
      <a:accent6>
        <a:srgbClr val="DF5327"/>
      </a:accent6>
      <a:hlink>
        <a:srgbClr val="F59E00"/>
      </a:hlink>
      <a:folHlink>
        <a:srgbClr val="B2B2B2"/>
      </a:folHlink>
    </a:clrScheme>
    <a:fontScheme name="Parcel">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arcel">
      <a:fillStyleLst>
        <a:solidFill>
          <a:schemeClr val="phClr"/>
        </a:solidFill>
        <a:gradFill rotWithShape="1">
          <a:gsLst>
            <a:gs pos="0">
              <a:schemeClr val="phClr">
                <a:tint val="80000"/>
                <a:satMod val="107000"/>
                <a:lumMod val="103000"/>
              </a:schemeClr>
            </a:gs>
            <a:gs pos="100000">
              <a:schemeClr val="phClr">
                <a:tint val="82000"/>
                <a:satMod val="109000"/>
                <a:lumMod val="103000"/>
              </a:schemeClr>
            </a:gs>
          </a:gsLst>
          <a:lin ang="5400000" scaled="0"/>
        </a:gradFill>
        <a:gradFill rotWithShape="1">
          <a:gsLst>
            <a:gs pos="0">
              <a:schemeClr val="phClr">
                <a:tint val="97000"/>
                <a:satMod val="100000"/>
                <a:lumMod val="102000"/>
              </a:schemeClr>
            </a:gs>
            <a:gs pos="50000">
              <a:schemeClr val="phClr">
                <a:shade val="100000"/>
                <a:satMod val="103000"/>
                <a:lumMod val="100000"/>
              </a:schemeClr>
            </a:gs>
            <a:gs pos="100000">
              <a:schemeClr val="phClr">
                <a:shade val="93000"/>
                <a:satMod val="11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effectStyle>
        <a:effectStyle>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Elements>
  <a:objectDefaults/>
  <a:extraClrSchemeLst/>
  <a:extLst>
    <a:ext uri="{05A4C25C-085E-4340-85A3-A5531E510DB2}">
      <thm15:themeFamily xmlns:thm15="http://schemas.microsoft.com/office/thememl/2012/main" name="Parcel" id="{8BEC4385-4EB9-4D53-BFB5-0EA123736B6D}" vid="{A425FB89-E954-4A2A-81DC-D90804A94DBA}"/>
    </a:ext>
  </a:extLst>
</a:theme>
</file>

<file path=docProps/app.xml><?xml version="1.0" encoding="utf-8"?>
<Properties xmlns="http://schemas.openxmlformats.org/officeDocument/2006/extended-properties" xmlns:vt="http://schemas.openxmlformats.org/officeDocument/2006/docPropsVTypes">
  <Template>Parcel</Template>
  <TotalTime>205</TotalTime>
  <Words>268</Words>
  <Application>Microsoft Office PowerPoint</Application>
  <PresentationFormat>Widescreen</PresentationFormat>
  <Paragraphs>44</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Aharoni</vt:lpstr>
      <vt:lpstr>Arial</vt:lpstr>
      <vt:lpstr>Gill Sans MT</vt:lpstr>
      <vt:lpstr>Wingdings</vt:lpstr>
      <vt:lpstr>Parcel</vt:lpstr>
      <vt:lpstr>Advising</vt:lpstr>
      <vt:lpstr>STICKY NOTES: ADVISING</vt:lpstr>
      <vt:lpstr>101 – Advising e-mail</vt:lpstr>
      <vt:lpstr>201 – Surveys/profiles</vt:lpstr>
      <vt:lpstr>301 – Mentoring Map</vt:lpstr>
      <vt:lpstr>401 – Advising Portfolio</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Vocation</dc:title>
  <dc:creator>Rich Meagher</dc:creator>
  <cp:lastModifiedBy>Rachael Baker</cp:lastModifiedBy>
  <cp:revision>6</cp:revision>
  <dcterms:created xsi:type="dcterms:W3CDTF">2022-02-09T11:35:21Z</dcterms:created>
  <dcterms:modified xsi:type="dcterms:W3CDTF">2024-10-08T15:54:45Z</dcterms:modified>
</cp:coreProperties>
</file>