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sldIdLst>
    <p:sldId id="279" r:id="rId2"/>
    <p:sldId id="280" r:id="rId3"/>
    <p:sldId id="285" r:id="rId4"/>
    <p:sldId id="286" r:id="rId5"/>
    <p:sldId id="287" r:id="rId6"/>
    <p:sldId id="28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79" d="100"/>
          <a:sy n="79" d="100"/>
        </p:scale>
        <p:origin x="773" y="7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 Meagher" userId="067d4a317bad6a29" providerId="LiveId" clId="{9D5C7FA5-3F7E-460F-8414-99ABE6218B2D}"/>
    <pc:docChg chg="undo custSel addSld modSld">
      <pc:chgData name="Rich Meagher" userId="067d4a317bad6a29" providerId="LiveId" clId="{9D5C7FA5-3F7E-460F-8414-99ABE6218B2D}" dt="2024-08-16T15:11:12.935" v="78" actId="26606"/>
      <pc:docMkLst>
        <pc:docMk/>
      </pc:docMkLst>
      <pc:sldChg chg="add">
        <pc:chgData name="Rich Meagher" userId="067d4a317bad6a29" providerId="LiveId" clId="{9D5C7FA5-3F7E-460F-8414-99ABE6218B2D}" dt="2024-08-16T15:09:22.640" v="1"/>
        <pc:sldMkLst>
          <pc:docMk/>
          <pc:sldMk cId="3677690180" sldId="285"/>
        </pc:sldMkLst>
      </pc:sldChg>
      <pc:sldChg chg="modSp add mod">
        <pc:chgData name="Rich Meagher" userId="067d4a317bad6a29" providerId="LiveId" clId="{9D5C7FA5-3F7E-460F-8414-99ABE6218B2D}" dt="2024-08-16T15:09:38.341" v="7" actId="403"/>
        <pc:sldMkLst>
          <pc:docMk/>
          <pc:sldMk cId="2610229137" sldId="286"/>
        </pc:sldMkLst>
        <pc:spChg chg="mod">
          <ac:chgData name="Rich Meagher" userId="067d4a317bad6a29" providerId="LiveId" clId="{9D5C7FA5-3F7E-460F-8414-99ABE6218B2D}" dt="2024-08-16T15:09:38.341" v="7" actId="403"/>
          <ac:spMkLst>
            <pc:docMk/>
            <pc:sldMk cId="2610229137" sldId="286"/>
            <ac:spMk id="3" creationId="{A05E9B0D-F860-D155-5691-DAE6D9D9E8B7}"/>
          </ac:spMkLst>
        </pc:spChg>
      </pc:sldChg>
      <pc:sldChg chg="delSp add modTransition setBg delDesignElem">
        <pc:chgData name="Rich Meagher" userId="067d4a317bad6a29" providerId="LiveId" clId="{9D5C7FA5-3F7E-460F-8414-99ABE6218B2D}" dt="2024-08-16T15:09:48.543" v="8"/>
        <pc:sldMkLst>
          <pc:docMk/>
          <pc:sldMk cId="1949571276" sldId="287"/>
        </pc:sldMkLst>
        <pc:spChg chg="del">
          <ac:chgData name="Rich Meagher" userId="067d4a317bad6a29" providerId="LiveId" clId="{9D5C7FA5-3F7E-460F-8414-99ABE6218B2D}" dt="2024-08-16T15:09:22.640" v="1"/>
          <ac:spMkLst>
            <pc:docMk/>
            <pc:sldMk cId="1949571276" sldId="287"/>
            <ac:spMk id="9" creationId="{675206CB-6DC9-45BC-8396-75F288E96706}"/>
          </ac:spMkLst>
        </pc:spChg>
        <pc:spChg chg="del">
          <ac:chgData name="Rich Meagher" userId="067d4a317bad6a29" providerId="LiveId" clId="{9D5C7FA5-3F7E-460F-8414-99ABE6218B2D}" dt="2024-08-16T15:09:22.640" v="1"/>
          <ac:spMkLst>
            <pc:docMk/>
            <pc:sldMk cId="1949571276" sldId="287"/>
            <ac:spMk id="11" creationId="{C21CBD78-9089-4233-914A-0B1B3D68094E}"/>
          </ac:spMkLst>
        </pc:spChg>
        <pc:spChg chg="del">
          <ac:chgData name="Rich Meagher" userId="067d4a317bad6a29" providerId="LiveId" clId="{9D5C7FA5-3F7E-460F-8414-99ABE6218B2D}" dt="2024-08-16T15:09:22.640" v="1"/>
          <ac:spMkLst>
            <pc:docMk/>
            <pc:sldMk cId="1949571276" sldId="287"/>
            <ac:spMk id="13" creationId="{0D301245-8BD2-4F6D-B455-23A1C6D05308}"/>
          </ac:spMkLst>
        </pc:spChg>
      </pc:sldChg>
      <pc:sldChg chg="modSp add modAnim">
        <pc:chgData name="Rich Meagher" userId="067d4a317bad6a29" providerId="LiveId" clId="{9D5C7FA5-3F7E-460F-8414-99ABE6218B2D}" dt="2024-08-16T15:10:20.941" v="59" actId="20577"/>
        <pc:sldMkLst>
          <pc:docMk/>
          <pc:sldMk cId="1120712181" sldId="288"/>
        </pc:sldMkLst>
        <pc:spChg chg="mod">
          <ac:chgData name="Rich Meagher" userId="067d4a317bad6a29" providerId="LiveId" clId="{9D5C7FA5-3F7E-460F-8414-99ABE6218B2D}" dt="2024-08-16T15:10:20.941" v="59" actId="20577"/>
          <ac:spMkLst>
            <pc:docMk/>
            <pc:sldMk cId="1120712181" sldId="288"/>
            <ac:spMk id="3" creationId="{F0166698-DAE5-AD9A-0EC6-25CE02CBD6DF}"/>
          </ac:spMkLst>
        </pc:spChg>
      </pc:sldChg>
      <pc:sldChg chg="addSp delSp modSp new mod setBg">
        <pc:chgData name="Rich Meagher" userId="067d4a317bad6a29" providerId="LiveId" clId="{9D5C7FA5-3F7E-460F-8414-99ABE6218B2D}" dt="2024-08-16T15:11:12.935" v="78" actId="26606"/>
        <pc:sldMkLst>
          <pc:docMk/>
          <pc:sldMk cId="2573997676" sldId="289"/>
        </pc:sldMkLst>
        <pc:spChg chg="mod">
          <ac:chgData name="Rich Meagher" userId="067d4a317bad6a29" providerId="LiveId" clId="{9D5C7FA5-3F7E-460F-8414-99ABE6218B2D}" dt="2024-08-16T15:11:12.935" v="78" actId="26606"/>
          <ac:spMkLst>
            <pc:docMk/>
            <pc:sldMk cId="2573997676" sldId="289"/>
            <ac:spMk id="2" creationId="{5E241983-AEEE-C530-E3A1-A07C2CD6B523}"/>
          </ac:spMkLst>
        </pc:spChg>
        <pc:spChg chg="del">
          <ac:chgData name="Rich Meagher" userId="067d4a317bad6a29" providerId="LiveId" clId="{9D5C7FA5-3F7E-460F-8414-99ABE6218B2D}" dt="2024-08-16T15:10:44.557" v="77" actId="478"/>
          <ac:spMkLst>
            <pc:docMk/>
            <pc:sldMk cId="2573997676" sldId="289"/>
            <ac:spMk id="3" creationId="{16C9E858-803A-9C55-58B1-361EBA52768A}"/>
          </ac:spMkLst>
        </pc:spChg>
        <pc:spChg chg="add">
          <ac:chgData name="Rich Meagher" userId="067d4a317bad6a29" providerId="LiveId" clId="{9D5C7FA5-3F7E-460F-8414-99ABE6218B2D}" dt="2024-08-16T15:11:12.935" v="78" actId="26606"/>
          <ac:spMkLst>
            <pc:docMk/>
            <pc:sldMk cId="2573997676" sldId="289"/>
            <ac:spMk id="8" creationId="{0AD84CCE-B61B-45FD-8942-77C91305228B}"/>
          </ac:spMkLst>
        </pc:spChg>
        <pc:picChg chg="add">
          <ac:chgData name="Rich Meagher" userId="067d4a317bad6a29" providerId="LiveId" clId="{9D5C7FA5-3F7E-460F-8414-99ABE6218B2D}" dt="2024-08-16T15:11:12.935" v="78" actId="26606"/>
          <ac:picMkLst>
            <pc:docMk/>
            <pc:sldMk cId="2573997676" sldId="289"/>
            <ac:picMk id="4" creationId="{8FB8F6BB-0CB5-4F40-67A5-3C03B0CC8A64}"/>
          </ac:picMkLst>
        </pc:picChg>
      </pc:sldChg>
    </pc:docChg>
  </pc:docChgLst>
  <pc:docChgLst>
    <pc:chgData name="Rachael Baker" userId="7ced0292-2a89-4bcc-9dac-22a577dc32b5" providerId="ADAL" clId="{43759C2C-D0BD-48DC-A655-153C811AB4D8}"/>
    <pc:docChg chg="delSld">
      <pc:chgData name="Rachael Baker" userId="7ced0292-2a89-4bcc-9dac-22a577dc32b5" providerId="ADAL" clId="{43759C2C-D0BD-48DC-A655-153C811AB4D8}" dt="2024-10-08T15:54:40.773" v="20" actId="47"/>
      <pc:docMkLst>
        <pc:docMk/>
      </pc:docMkLst>
      <pc:sldChg chg="del">
        <pc:chgData name="Rachael Baker" userId="7ced0292-2a89-4bcc-9dac-22a577dc32b5" providerId="ADAL" clId="{43759C2C-D0BD-48DC-A655-153C811AB4D8}" dt="2024-10-08T15:53:41.370" v="3" actId="47"/>
        <pc:sldMkLst>
          <pc:docMk/>
          <pc:sldMk cId="2067076559" sldId="256"/>
        </pc:sldMkLst>
      </pc:sldChg>
      <pc:sldChg chg="del">
        <pc:chgData name="Rachael Baker" userId="7ced0292-2a89-4bcc-9dac-22a577dc32b5" providerId="ADAL" clId="{43759C2C-D0BD-48DC-A655-153C811AB4D8}" dt="2024-10-08T15:53:42.341" v="4" actId="47"/>
        <pc:sldMkLst>
          <pc:docMk/>
          <pc:sldMk cId="3963444692" sldId="257"/>
        </pc:sldMkLst>
      </pc:sldChg>
      <pc:sldChg chg="del">
        <pc:chgData name="Rachael Baker" userId="7ced0292-2a89-4bcc-9dac-22a577dc32b5" providerId="ADAL" clId="{43759C2C-D0BD-48DC-A655-153C811AB4D8}" dt="2024-10-08T15:53:42.987" v="5" actId="47"/>
        <pc:sldMkLst>
          <pc:docMk/>
          <pc:sldMk cId="2982602850" sldId="258"/>
        </pc:sldMkLst>
      </pc:sldChg>
      <pc:sldChg chg="del">
        <pc:chgData name="Rachael Baker" userId="7ced0292-2a89-4bcc-9dac-22a577dc32b5" providerId="ADAL" clId="{43759C2C-D0BD-48DC-A655-153C811AB4D8}" dt="2024-10-08T15:53:43.654" v="6" actId="47"/>
        <pc:sldMkLst>
          <pc:docMk/>
          <pc:sldMk cId="553471482" sldId="259"/>
        </pc:sldMkLst>
      </pc:sldChg>
      <pc:sldChg chg="del">
        <pc:chgData name="Rachael Baker" userId="7ced0292-2a89-4bcc-9dac-22a577dc32b5" providerId="ADAL" clId="{43759C2C-D0BD-48DC-A655-153C811AB4D8}" dt="2024-10-08T15:53:44.424" v="7" actId="47"/>
        <pc:sldMkLst>
          <pc:docMk/>
          <pc:sldMk cId="360428894" sldId="262"/>
        </pc:sldMkLst>
      </pc:sldChg>
      <pc:sldChg chg="del">
        <pc:chgData name="Rachael Baker" userId="7ced0292-2a89-4bcc-9dac-22a577dc32b5" providerId="ADAL" clId="{43759C2C-D0BD-48DC-A655-153C811AB4D8}" dt="2024-10-08T15:53:39.621" v="0" actId="47"/>
        <pc:sldMkLst>
          <pc:docMk/>
          <pc:sldMk cId="3061787704" sldId="265"/>
        </pc:sldMkLst>
      </pc:sldChg>
      <pc:sldChg chg="del">
        <pc:chgData name="Rachael Baker" userId="7ced0292-2a89-4bcc-9dac-22a577dc32b5" providerId="ADAL" clId="{43759C2C-D0BD-48DC-A655-153C811AB4D8}" dt="2024-10-08T15:54:40.773" v="20" actId="47"/>
        <pc:sldMkLst>
          <pc:docMk/>
          <pc:sldMk cId="1204840083" sldId="266"/>
        </pc:sldMkLst>
      </pc:sldChg>
      <pc:sldChg chg="del">
        <pc:chgData name="Rachael Baker" userId="7ced0292-2a89-4bcc-9dac-22a577dc32b5" providerId="ADAL" clId="{43759C2C-D0BD-48DC-A655-153C811AB4D8}" dt="2024-10-08T15:53:57.061" v="11" actId="47"/>
        <pc:sldMkLst>
          <pc:docMk/>
          <pc:sldMk cId="1306423719" sldId="269"/>
        </pc:sldMkLst>
      </pc:sldChg>
      <pc:sldChg chg="del">
        <pc:chgData name="Rachael Baker" userId="7ced0292-2a89-4bcc-9dac-22a577dc32b5" providerId="ADAL" clId="{43759C2C-D0BD-48DC-A655-153C811AB4D8}" dt="2024-10-08T15:53:45.335" v="8" actId="47"/>
        <pc:sldMkLst>
          <pc:docMk/>
          <pc:sldMk cId="363175058" sldId="270"/>
        </pc:sldMkLst>
      </pc:sldChg>
      <pc:sldChg chg="del">
        <pc:chgData name="Rachael Baker" userId="7ced0292-2a89-4bcc-9dac-22a577dc32b5" providerId="ADAL" clId="{43759C2C-D0BD-48DC-A655-153C811AB4D8}" dt="2024-10-08T15:53:48.488" v="10" actId="47"/>
        <pc:sldMkLst>
          <pc:docMk/>
          <pc:sldMk cId="2767737664" sldId="272"/>
        </pc:sldMkLst>
      </pc:sldChg>
      <pc:sldChg chg="del">
        <pc:chgData name="Rachael Baker" userId="7ced0292-2a89-4bcc-9dac-22a577dc32b5" providerId="ADAL" clId="{43759C2C-D0BD-48DC-A655-153C811AB4D8}" dt="2024-10-08T15:54:39.236" v="18" actId="47"/>
        <pc:sldMkLst>
          <pc:docMk/>
          <pc:sldMk cId="3605102297" sldId="273"/>
        </pc:sldMkLst>
      </pc:sldChg>
      <pc:sldChg chg="del">
        <pc:chgData name="Rachael Baker" userId="7ced0292-2a89-4bcc-9dac-22a577dc32b5" providerId="ADAL" clId="{43759C2C-D0BD-48DC-A655-153C811AB4D8}" dt="2024-10-08T15:53:40.258" v="1" actId="47"/>
        <pc:sldMkLst>
          <pc:docMk/>
          <pc:sldMk cId="1785016111" sldId="274"/>
        </pc:sldMkLst>
      </pc:sldChg>
      <pc:sldChg chg="del">
        <pc:chgData name="Rachael Baker" userId="7ced0292-2a89-4bcc-9dac-22a577dc32b5" providerId="ADAL" clId="{43759C2C-D0BD-48DC-A655-153C811AB4D8}" dt="2024-10-08T15:54:39.738" v="19" actId="47"/>
        <pc:sldMkLst>
          <pc:docMk/>
          <pc:sldMk cId="2236979149" sldId="275"/>
        </pc:sldMkLst>
      </pc:sldChg>
      <pc:sldChg chg="del">
        <pc:chgData name="Rachael Baker" userId="7ced0292-2a89-4bcc-9dac-22a577dc32b5" providerId="ADAL" clId="{43759C2C-D0BD-48DC-A655-153C811AB4D8}" dt="2024-10-08T15:53:40.773" v="2" actId="47"/>
        <pc:sldMkLst>
          <pc:docMk/>
          <pc:sldMk cId="531406877" sldId="276"/>
        </pc:sldMkLst>
      </pc:sldChg>
      <pc:sldChg chg="del">
        <pc:chgData name="Rachael Baker" userId="7ced0292-2a89-4bcc-9dac-22a577dc32b5" providerId="ADAL" clId="{43759C2C-D0BD-48DC-A655-153C811AB4D8}" dt="2024-10-08T15:54:00.841" v="12" actId="47"/>
        <pc:sldMkLst>
          <pc:docMk/>
          <pc:sldMk cId="1139100031" sldId="277"/>
        </pc:sldMkLst>
      </pc:sldChg>
      <pc:sldChg chg="del">
        <pc:chgData name="Rachael Baker" userId="7ced0292-2a89-4bcc-9dac-22a577dc32b5" providerId="ADAL" clId="{43759C2C-D0BD-48DC-A655-153C811AB4D8}" dt="2024-10-08T15:53:46.328" v="9" actId="47"/>
        <pc:sldMkLst>
          <pc:docMk/>
          <pc:sldMk cId="3881021874" sldId="278"/>
        </pc:sldMkLst>
      </pc:sldChg>
      <pc:sldChg chg="del">
        <pc:chgData name="Rachael Baker" userId="7ced0292-2a89-4bcc-9dac-22a577dc32b5" providerId="ADAL" clId="{43759C2C-D0BD-48DC-A655-153C811AB4D8}" dt="2024-10-08T15:54:32.809" v="15" actId="47"/>
        <pc:sldMkLst>
          <pc:docMk/>
          <pc:sldMk cId="131248793" sldId="281"/>
        </pc:sldMkLst>
      </pc:sldChg>
      <pc:sldChg chg="del">
        <pc:chgData name="Rachael Baker" userId="7ced0292-2a89-4bcc-9dac-22a577dc32b5" providerId="ADAL" clId="{43759C2C-D0BD-48DC-A655-153C811AB4D8}" dt="2024-10-08T15:54:33.543" v="16" actId="47"/>
        <pc:sldMkLst>
          <pc:docMk/>
          <pc:sldMk cId="2072462934" sldId="282"/>
        </pc:sldMkLst>
      </pc:sldChg>
      <pc:sldChg chg="del">
        <pc:chgData name="Rachael Baker" userId="7ced0292-2a89-4bcc-9dac-22a577dc32b5" providerId="ADAL" clId="{43759C2C-D0BD-48DC-A655-153C811AB4D8}" dt="2024-10-08T15:54:34.587" v="17" actId="47"/>
        <pc:sldMkLst>
          <pc:docMk/>
          <pc:sldMk cId="3012473508" sldId="283"/>
        </pc:sldMkLst>
      </pc:sldChg>
      <pc:sldChg chg="del">
        <pc:chgData name="Rachael Baker" userId="7ced0292-2a89-4bcc-9dac-22a577dc32b5" providerId="ADAL" clId="{43759C2C-D0BD-48DC-A655-153C811AB4D8}" dt="2024-10-08T15:54:32.019" v="14" actId="47"/>
        <pc:sldMkLst>
          <pc:docMk/>
          <pc:sldMk cId="391854905" sldId="284"/>
        </pc:sldMkLst>
      </pc:sldChg>
      <pc:sldChg chg="del">
        <pc:chgData name="Rachael Baker" userId="7ced0292-2a89-4bcc-9dac-22a577dc32b5" providerId="ADAL" clId="{43759C2C-D0BD-48DC-A655-153C811AB4D8}" dt="2024-10-08T15:54:27.945" v="13" actId="47"/>
        <pc:sldMkLst>
          <pc:docMk/>
          <pc:sldMk cId="2573997676" sldId="28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A1FA2-1A2B-469B-A879-29CB81C7F25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126293D-CA9B-4CC2-A227-2952B00C060C}">
      <dgm:prSet/>
      <dgm:spPr/>
      <dgm:t>
        <a:bodyPr/>
        <a:lstStyle/>
        <a:p>
          <a:r>
            <a:rPr lang="en-US" dirty="0"/>
            <a:t>What do you love MOST about advising?</a:t>
          </a:r>
        </a:p>
      </dgm:t>
    </dgm:pt>
    <dgm:pt modelId="{51788516-2F96-4F60-AB80-67843F3D0A30}" type="parTrans" cxnId="{4EA7C42B-0ABE-4A85-A37F-4831C01FC23C}">
      <dgm:prSet/>
      <dgm:spPr/>
      <dgm:t>
        <a:bodyPr/>
        <a:lstStyle/>
        <a:p>
          <a:endParaRPr lang="en-US"/>
        </a:p>
      </dgm:t>
    </dgm:pt>
    <dgm:pt modelId="{B61EFB38-8AA1-4796-8B1D-665B8D1A1FCD}" type="sibTrans" cxnId="{4EA7C42B-0ABE-4A85-A37F-4831C01FC23C}">
      <dgm:prSet/>
      <dgm:spPr/>
      <dgm:t>
        <a:bodyPr/>
        <a:lstStyle/>
        <a:p>
          <a:endParaRPr lang="en-US"/>
        </a:p>
      </dgm:t>
    </dgm:pt>
    <dgm:pt modelId="{E11AC136-86D7-4EE0-A028-4B1ACF232CBE}">
      <dgm:prSet/>
      <dgm:spPr/>
      <dgm:t>
        <a:bodyPr/>
        <a:lstStyle/>
        <a:p>
          <a:r>
            <a:rPr lang="en-US" dirty="0"/>
            <a:t>What do you love LEAST about advising?</a:t>
          </a:r>
        </a:p>
      </dgm:t>
    </dgm:pt>
    <dgm:pt modelId="{BA2BF6A1-083B-410B-93A2-D73988429407}" type="parTrans" cxnId="{30AA8CB4-5743-4330-9092-173D3832B019}">
      <dgm:prSet/>
      <dgm:spPr/>
      <dgm:t>
        <a:bodyPr/>
        <a:lstStyle/>
        <a:p>
          <a:endParaRPr lang="en-US"/>
        </a:p>
      </dgm:t>
    </dgm:pt>
    <dgm:pt modelId="{30B2C0F7-B735-4CAA-A4EA-85EB0DA9DAB5}" type="sibTrans" cxnId="{30AA8CB4-5743-4330-9092-173D3832B019}">
      <dgm:prSet/>
      <dgm:spPr/>
      <dgm:t>
        <a:bodyPr/>
        <a:lstStyle/>
        <a:p>
          <a:endParaRPr lang="en-US"/>
        </a:p>
      </dgm:t>
    </dgm:pt>
    <dgm:pt modelId="{68E8C1AA-4C18-4EFE-8E5B-5CB076E73D58}" type="pres">
      <dgm:prSet presAssocID="{A9AA1FA2-1A2B-469B-A879-29CB81C7F25E}" presName="linear" presStyleCnt="0">
        <dgm:presLayoutVars>
          <dgm:animLvl val="lvl"/>
          <dgm:resizeHandles val="exact"/>
        </dgm:presLayoutVars>
      </dgm:prSet>
      <dgm:spPr/>
    </dgm:pt>
    <dgm:pt modelId="{ABADA8E4-3A8B-49B2-BAFC-CADB59C2BD45}" type="pres">
      <dgm:prSet presAssocID="{7126293D-CA9B-4CC2-A227-2952B00C060C}" presName="parentText" presStyleLbl="node1" presStyleIdx="0" presStyleCnt="2">
        <dgm:presLayoutVars>
          <dgm:chMax val="0"/>
          <dgm:bulletEnabled val="1"/>
        </dgm:presLayoutVars>
      </dgm:prSet>
      <dgm:spPr/>
    </dgm:pt>
    <dgm:pt modelId="{F6929CC0-CCDD-44A6-83DA-170406968E4D}" type="pres">
      <dgm:prSet presAssocID="{B61EFB38-8AA1-4796-8B1D-665B8D1A1FCD}" presName="spacer" presStyleCnt="0"/>
      <dgm:spPr/>
    </dgm:pt>
    <dgm:pt modelId="{C7611930-38E1-49B6-AB51-7C0E724B2BEC}" type="pres">
      <dgm:prSet presAssocID="{E11AC136-86D7-4EE0-A028-4B1ACF232CBE}" presName="parentText" presStyleLbl="node1" presStyleIdx="1" presStyleCnt="2">
        <dgm:presLayoutVars>
          <dgm:chMax val="0"/>
          <dgm:bulletEnabled val="1"/>
        </dgm:presLayoutVars>
      </dgm:prSet>
      <dgm:spPr/>
    </dgm:pt>
  </dgm:ptLst>
  <dgm:cxnLst>
    <dgm:cxn modelId="{4EA7C42B-0ABE-4A85-A37F-4831C01FC23C}" srcId="{A9AA1FA2-1A2B-469B-A879-29CB81C7F25E}" destId="{7126293D-CA9B-4CC2-A227-2952B00C060C}" srcOrd="0" destOrd="0" parTransId="{51788516-2F96-4F60-AB80-67843F3D0A30}" sibTransId="{B61EFB38-8AA1-4796-8B1D-665B8D1A1FCD}"/>
    <dgm:cxn modelId="{4A750638-EDDF-4440-8E9C-08AF5FE7FD94}" type="presOf" srcId="{E11AC136-86D7-4EE0-A028-4B1ACF232CBE}" destId="{C7611930-38E1-49B6-AB51-7C0E724B2BEC}" srcOrd="0" destOrd="0" presId="urn:microsoft.com/office/officeart/2005/8/layout/vList2"/>
    <dgm:cxn modelId="{81CE4F75-2E15-45D6-9A82-ECB6330A45C0}" type="presOf" srcId="{7126293D-CA9B-4CC2-A227-2952B00C060C}" destId="{ABADA8E4-3A8B-49B2-BAFC-CADB59C2BD45}" srcOrd="0" destOrd="0" presId="urn:microsoft.com/office/officeart/2005/8/layout/vList2"/>
    <dgm:cxn modelId="{7E5ED85A-ACCB-47E7-AEB9-3D9B9A634F40}" type="presOf" srcId="{A9AA1FA2-1A2B-469B-A879-29CB81C7F25E}" destId="{68E8C1AA-4C18-4EFE-8E5B-5CB076E73D58}" srcOrd="0" destOrd="0" presId="urn:microsoft.com/office/officeart/2005/8/layout/vList2"/>
    <dgm:cxn modelId="{30AA8CB4-5743-4330-9092-173D3832B019}" srcId="{A9AA1FA2-1A2B-469B-A879-29CB81C7F25E}" destId="{E11AC136-86D7-4EE0-A028-4B1ACF232CBE}" srcOrd="1" destOrd="0" parTransId="{BA2BF6A1-083B-410B-93A2-D73988429407}" sibTransId="{30B2C0F7-B735-4CAA-A4EA-85EB0DA9DAB5}"/>
    <dgm:cxn modelId="{07E1FABF-83D4-404F-9644-4840A4A9BAA4}" type="presParOf" srcId="{68E8C1AA-4C18-4EFE-8E5B-5CB076E73D58}" destId="{ABADA8E4-3A8B-49B2-BAFC-CADB59C2BD45}" srcOrd="0" destOrd="0" presId="urn:microsoft.com/office/officeart/2005/8/layout/vList2"/>
    <dgm:cxn modelId="{EEAC5D68-BB29-4E56-A46A-36D9073577E4}" type="presParOf" srcId="{68E8C1AA-4C18-4EFE-8E5B-5CB076E73D58}" destId="{F6929CC0-CCDD-44A6-83DA-170406968E4D}" srcOrd="1" destOrd="0" presId="urn:microsoft.com/office/officeart/2005/8/layout/vList2"/>
    <dgm:cxn modelId="{0C0E850E-6EEA-4593-8BBE-C9CDADEE4708}" type="presParOf" srcId="{68E8C1AA-4C18-4EFE-8E5B-5CB076E73D58}" destId="{C7611930-38E1-49B6-AB51-7C0E724B2BE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4DDBD0-CF20-4A34-8CC9-839307E0E9BD}"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n-US"/>
        </a:p>
      </dgm:t>
    </dgm:pt>
    <dgm:pt modelId="{56E25F21-5DD6-4BEE-A02B-EACF89E847EF}">
      <dgm:prSet phldrT="[Text]"/>
      <dgm:spPr/>
      <dgm:t>
        <a:bodyPr/>
        <a:lstStyle/>
        <a:p>
          <a:r>
            <a:rPr lang="en-US" dirty="0"/>
            <a:t>You</a:t>
          </a:r>
        </a:p>
      </dgm:t>
    </dgm:pt>
    <dgm:pt modelId="{4F9E4B29-54EC-462B-AAE7-B479ED64695A}" type="parTrans" cxnId="{5FA20B43-6C6D-4ACF-8BF6-CE99E88A9A72}">
      <dgm:prSet/>
      <dgm:spPr/>
      <dgm:t>
        <a:bodyPr/>
        <a:lstStyle/>
        <a:p>
          <a:endParaRPr lang="en-US"/>
        </a:p>
      </dgm:t>
    </dgm:pt>
    <dgm:pt modelId="{733B9A1D-70E7-46A7-BB02-754B98DEB49C}" type="sibTrans" cxnId="{5FA20B43-6C6D-4ACF-8BF6-CE99E88A9A72}">
      <dgm:prSet/>
      <dgm:spPr/>
      <dgm:t>
        <a:bodyPr/>
        <a:lstStyle/>
        <a:p>
          <a:endParaRPr lang="en-US"/>
        </a:p>
      </dgm:t>
    </dgm:pt>
    <dgm:pt modelId="{0167420A-7F27-4AED-87E0-7E96A8FF6F79}">
      <dgm:prSet phldrT="[Text]"/>
      <dgm:spPr/>
      <dgm:t>
        <a:bodyPr/>
        <a:lstStyle/>
        <a:p>
          <a:r>
            <a:rPr lang="en-US" dirty="0"/>
            <a:t>Role Models</a:t>
          </a:r>
        </a:p>
      </dgm:t>
    </dgm:pt>
    <dgm:pt modelId="{FC0CC39B-6F5E-4FDD-AF3E-118199BC65FB}" type="parTrans" cxnId="{D260EB06-E4C5-4723-AA0C-7CF3AE498661}">
      <dgm:prSet/>
      <dgm:spPr/>
      <dgm:t>
        <a:bodyPr/>
        <a:lstStyle/>
        <a:p>
          <a:endParaRPr lang="en-US"/>
        </a:p>
      </dgm:t>
    </dgm:pt>
    <dgm:pt modelId="{8F4DFB69-1B1D-4E11-984E-ADC16B55428F}" type="sibTrans" cxnId="{D260EB06-E4C5-4723-AA0C-7CF3AE498661}">
      <dgm:prSet/>
      <dgm:spPr/>
      <dgm:t>
        <a:bodyPr/>
        <a:lstStyle/>
        <a:p>
          <a:endParaRPr lang="en-US"/>
        </a:p>
      </dgm:t>
    </dgm:pt>
    <dgm:pt modelId="{DD55F552-B6F6-488D-A1CC-5EB4B04B18A2}">
      <dgm:prSet phldrT="[Text]"/>
      <dgm:spPr/>
      <dgm:t>
        <a:bodyPr/>
        <a:lstStyle/>
        <a:p>
          <a:r>
            <a:rPr lang="en-US" dirty="0"/>
            <a:t>Safe/Inspiring Places</a:t>
          </a:r>
        </a:p>
      </dgm:t>
    </dgm:pt>
    <dgm:pt modelId="{67483077-B841-43B6-AD9C-B7EAED531F8D}" type="parTrans" cxnId="{941D8521-970C-4A26-8279-68D382EB900E}">
      <dgm:prSet/>
      <dgm:spPr/>
      <dgm:t>
        <a:bodyPr/>
        <a:lstStyle/>
        <a:p>
          <a:endParaRPr lang="en-US"/>
        </a:p>
      </dgm:t>
    </dgm:pt>
    <dgm:pt modelId="{177966CD-88DB-4CFF-89AF-C719EF6EEA07}" type="sibTrans" cxnId="{941D8521-970C-4A26-8279-68D382EB900E}">
      <dgm:prSet/>
      <dgm:spPr/>
      <dgm:t>
        <a:bodyPr/>
        <a:lstStyle/>
        <a:p>
          <a:endParaRPr lang="en-US"/>
        </a:p>
      </dgm:t>
    </dgm:pt>
    <dgm:pt modelId="{BAFEBF67-840C-40E9-8F1E-CED04521DD9A}">
      <dgm:prSet phldrT="[Text]"/>
      <dgm:spPr/>
      <dgm:t>
        <a:bodyPr/>
        <a:lstStyle/>
        <a:p>
          <a:r>
            <a:rPr lang="en-US" dirty="0"/>
            <a:t>Emotional Support</a:t>
          </a:r>
        </a:p>
      </dgm:t>
    </dgm:pt>
    <dgm:pt modelId="{9B7119C5-2154-4CC3-9E0B-158517762C86}" type="parTrans" cxnId="{E7387C6A-45F3-408C-B6A2-1C18C87572CE}">
      <dgm:prSet/>
      <dgm:spPr/>
      <dgm:t>
        <a:bodyPr/>
        <a:lstStyle/>
        <a:p>
          <a:endParaRPr lang="en-US"/>
        </a:p>
      </dgm:t>
    </dgm:pt>
    <dgm:pt modelId="{17E493C1-6720-4A6A-BE3F-48E881B5E71C}" type="sibTrans" cxnId="{E7387C6A-45F3-408C-B6A2-1C18C87572CE}">
      <dgm:prSet/>
      <dgm:spPr/>
      <dgm:t>
        <a:bodyPr/>
        <a:lstStyle/>
        <a:p>
          <a:endParaRPr lang="en-US"/>
        </a:p>
      </dgm:t>
    </dgm:pt>
    <dgm:pt modelId="{3A281BC1-50B6-48BE-9654-D8180E9D6404}">
      <dgm:prSet phldrT="[Text]"/>
      <dgm:spPr/>
      <dgm:t>
        <a:bodyPr/>
        <a:lstStyle/>
        <a:p>
          <a:r>
            <a:rPr lang="en-US" dirty="0"/>
            <a:t>Academic Support</a:t>
          </a:r>
        </a:p>
      </dgm:t>
    </dgm:pt>
    <dgm:pt modelId="{B22CBA04-DDAD-49F8-AC4C-891DE4D2F60E}" type="parTrans" cxnId="{43C035EE-70E0-428E-A4AC-95BDFBE404CA}">
      <dgm:prSet/>
      <dgm:spPr/>
      <dgm:t>
        <a:bodyPr/>
        <a:lstStyle/>
        <a:p>
          <a:endParaRPr lang="en-US"/>
        </a:p>
      </dgm:t>
    </dgm:pt>
    <dgm:pt modelId="{80553EA8-2A6E-4BD5-8D55-69F87DE4F09C}" type="sibTrans" cxnId="{43C035EE-70E0-428E-A4AC-95BDFBE404CA}">
      <dgm:prSet/>
      <dgm:spPr/>
      <dgm:t>
        <a:bodyPr/>
        <a:lstStyle/>
        <a:p>
          <a:endParaRPr lang="en-US"/>
        </a:p>
      </dgm:t>
    </dgm:pt>
    <dgm:pt modelId="{7588FDE4-E0A3-4222-B9B3-ABD193A38BE9}">
      <dgm:prSet phldrT="[Text]"/>
      <dgm:spPr/>
      <dgm:t>
        <a:bodyPr/>
        <a:lstStyle/>
        <a:p>
          <a:r>
            <a:rPr lang="en-US" dirty="0"/>
            <a:t>Peer Support</a:t>
          </a:r>
        </a:p>
      </dgm:t>
    </dgm:pt>
    <dgm:pt modelId="{B24458B6-4D98-481F-8EF8-D1D7AE8E43BE}" type="parTrans" cxnId="{0E2E6CB7-3F1A-4195-BB76-FE2ED3720A55}">
      <dgm:prSet/>
      <dgm:spPr/>
      <dgm:t>
        <a:bodyPr/>
        <a:lstStyle/>
        <a:p>
          <a:endParaRPr lang="en-US"/>
        </a:p>
      </dgm:t>
    </dgm:pt>
    <dgm:pt modelId="{C63273D3-4530-42E6-BA05-5006F41C0525}" type="sibTrans" cxnId="{0E2E6CB7-3F1A-4195-BB76-FE2ED3720A55}">
      <dgm:prSet/>
      <dgm:spPr/>
      <dgm:t>
        <a:bodyPr/>
        <a:lstStyle/>
        <a:p>
          <a:endParaRPr lang="en-US"/>
        </a:p>
      </dgm:t>
    </dgm:pt>
    <dgm:pt modelId="{95A86D82-F8BF-4D00-8121-4D5130FBF7BB}">
      <dgm:prSet phldrT="[Text]"/>
      <dgm:spPr/>
      <dgm:t>
        <a:bodyPr/>
        <a:lstStyle/>
        <a:p>
          <a:r>
            <a:rPr lang="en-US" dirty="0"/>
            <a:t>Self-Care Practices</a:t>
          </a:r>
        </a:p>
      </dgm:t>
    </dgm:pt>
    <dgm:pt modelId="{787EAA43-A491-49FC-B2A9-61AFC858863E}" type="parTrans" cxnId="{67EE5424-807F-46DB-9507-F4958C3B779A}">
      <dgm:prSet/>
      <dgm:spPr/>
      <dgm:t>
        <a:bodyPr/>
        <a:lstStyle/>
        <a:p>
          <a:endParaRPr lang="en-US"/>
        </a:p>
      </dgm:t>
    </dgm:pt>
    <dgm:pt modelId="{478E0A13-4263-45C9-9804-C48A17110042}" type="sibTrans" cxnId="{67EE5424-807F-46DB-9507-F4958C3B779A}">
      <dgm:prSet/>
      <dgm:spPr/>
      <dgm:t>
        <a:bodyPr/>
        <a:lstStyle/>
        <a:p>
          <a:endParaRPr lang="en-US"/>
        </a:p>
      </dgm:t>
    </dgm:pt>
    <dgm:pt modelId="{92A4E3CB-4DA0-45F0-B43D-A15497117D31}">
      <dgm:prSet phldrT="[Text]"/>
      <dgm:spPr/>
      <dgm:t>
        <a:bodyPr/>
        <a:lstStyle/>
        <a:p>
          <a:r>
            <a:rPr lang="en-US" dirty="0"/>
            <a:t>Other Trusted Advisors</a:t>
          </a:r>
        </a:p>
      </dgm:t>
    </dgm:pt>
    <dgm:pt modelId="{6454BD5B-588B-45F4-88CA-301AD7E17BB1}" type="parTrans" cxnId="{0FF63492-EC94-4815-B16D-DDB1FC987F12}">
      <dgm:prSet/>
      <dgm:spPr/>
      <dgm:t>
        <a:bodyPr/>
        <a:lstStyle/>
        <a:p>
          <a:endParaRPr lang="en-US"/>
        </a:p>
      </dgm:t>
    </dgm:pt>
    <dgm:pt modelId="{042C8C9D-6725-4D43-B200-9ACDC08B2238}" type="sibTrans" cxnId="{0FF63492-EC94-4815-B16D-DDB1FC987F12}">
      <dgm:prSet/>
      <dgm:spPr/>
      <dgm:t>
        <a:bodyPr/>
        <a:lstStyle/>
        <a:p>
          <a:endParaRPr lang="en-US"/>
        </a:p>
      </dgm:t>
    </dgm:pt>
    <dgm:pt modelId="{B3EEE55B-9B95-46F9-B60C-F1B15D0011E1}" type="pres">
      <dgm:prSet presAssocID="{C34DDBD0-CF20-4A34-8CC9-839307E0E9BD}" presName="Name0" presStyleCnt="0">
        <dgm:presLayoutVars>
          <dgm:chMax val="1"/>
          <dgm:chPref val="1"/>
          <dgm:dir/>
          <dgm:animOne val="branch"/>
          <dgm:animLvl val="lvl"/>
        </dgm:presLayoutVars>
      </dgm:prSet>
      <dgm:spPr/>
    </dgm:pt>
    <dgm:pt modelId="{DA1CBADE-E791-4BCE-B491-7785AA2E4294}" type="pres">
      <dgm:prSet presAssocID="{56E25F21-5DD6-4BEE-A02B-EACF89E847EF}" presName="singleCycle" presStyleCnt="0"/>
      <dgm:spPr/>
    </dgm:pt>
    <dgm:pt modelId="{7EEE923A-36A9-4636-9B38-BA84F421043C}" type="pres">
      <dgm:prSet presAssocID="{56E25F21-5DD6-4BEE-A02B-EACF89E847EF}" presName="singleCenter" presStyleLbl="node1" presStyleIdx="0" presStyleCnt="8">
        <dgm:presLayoutVars>
          <dgm:chMax val="7"/>
          <dgm:chPref val="7"/>
        </dgm:presLayoutVars>
      </dgm:prSet>
      <dgm:spPr/>
    </dgm:pt>
    <dgm:pt modelId="{53EFAD35-D7C1-467E-B6D0-7B7E48F22CB4}" type="pres">
      <dgm:prSet presAssocID="{FC0CC39B-6F5E-4FDD-AF3E-118199BC65FB}" presName="Name56" presStyleLbl="parChTrans1D2" presStyleIdx="0" presStyleCnt="7"/>
      <dgm:spPr/>
    </dgm:pt>
    <dgm:pt modelId="{4DEC7248-39E9-4F3A-B787-5D2F9006B006}" type="pres">
      <dgm:prSet presAssocID="{0167420A-7F27-4AED-87E0-7E96A8FF6F79}" presName="text0" presStyleLbl="node1" presStyleIdx="1" presStyleCnt="8">
        <dgm:presLayoutVars>
          <dgm:bulletEnabled val="1"/>
        </dgm:presLayoutVars>
      </dgm:prSet>
      <dgm:spPr/>
    </dgm:pt>
    <dgm:pt modelId="{509FD45E-46EE-4544-9677-451A1BCB4A2F}" type="pres">
      <dgm:prSet presAssocID="{67483077-B841-43B6-AD9C-B7EAED531F8D}" presName="Name56" presStyleLbl="parChTrans1D2" presStyleIdx="1" presStyleCnt="7"/>
      <dgm:spPr/>
    </dgm:pt>
    <dgm:pt modelId="{39E4127B-32CC-42D3-9903-2110734F11CF}" type="pres">
      <dgm:prSet presAssocID="{DD55F552-B6F6-488D-A1CC-5EB4B04B18A2}" presName="text0" presStyleLbl="node1" presStyleIdx="2" presStyleCnt="8">
        <dgm:presLayoutVars>
          <dgm:bulletEnabled val="1"/>
        </dgm:presLayoutVars>
      </dgm:prSet>
      <dgm:spPr/>
    </dgm:pt>
    <dgm:pt modelId="{6C7A7846-000C-4B3A-A528-159C4649E17D}" type="pres">
      <dgm:prSet presAssocID="{9B7119C5-2154-4CC3-9E0B-158517762C86}" presName="Name56" presStyleLbl="parChTrans1D2" presStyleIdx="2" presStyleCnt="7"/>
      <dgm:spPr/>
    </dgm:pt>
    <dgm:pt modelId="{A213DABC-B725-406A-9C77-3ED2A46C1FE1}" type="pres">
      <dgm:prSet presAssocID="{BAFEBF67-840C-40E9-8F1E-CED04521DD9A}" presName="text0" presStyleLbl="node1" presStyleIdx="3" presStyleCnt="8">
        <dgm:presLayoutVars>
          <dgm:bulletEnabled val="1"/>
        </dgm:presLayoutVars>
      </dgm:prSet>
      <dgm:spPr/>
    </dgm:pt>
    <dgm:pt modelId="{B3FBE7FF-0332-47E5-B224-F8CB8211117C}" type="pres">
      <dgm:prSet presAssocID="{B22CBA04-DDAD-49F8-AC4C-891DE4D2F60E}" presName="Name56" presStyleLbl="parChTrans1D2" presStyleIdx="3" presStyleCnt="7"/>
      <dgm:spPr/>
    </dgm:pt>
    <dgm:pt modelId="{7D703EDF-4007-4A5B-ACE1-FC9897F47F7D}" type="pres">
      <dgm:prSet presAssocID="{3A281BC1-50B6-48BE-9654-D8180E9D6404}" presName="text0" presStyleLbl="node1" presStyleIdx="4" presStyleCnt="8">
        <dgm:presLayoutVars>
          <dgm:bulletEnabled val="1"/>
        </dgm:presLayoutVars>
      </dgm:prSet>
      <dgm:spPr/>
    </dgm:pt>
    <dgm:pt modelId="{D9057CAA-D5FF-4477-94F7-5513987F7D57}" type="pres">
      <dgm:prSet presAssocID="{B24458B6-4D98-481F-8EF8-D1D7AE8E43BE}" presName="Name56" presStyleLbl="parChTrans1D2" presStyleIdx="4" presStyleCnt="7"/>
      <dgm:spPr/>
    </dgm:pt>
    <dgm:pt modelId="{B46EF92C-87E9-4420-AF39-3760B56FB734}" type="pres">
      <dgm:prSet presAssocID="{7588FDE4-E0A3-4222-B9B3-ABD193A38BE9}" presName="text0" presStyleLbl="node1" presStyleIdx="5" presStyleCnt="8">
        <dgm:presLayoutVars>
          <dgm:bulletEnabled val="1"/>
        </dgm:presLayoutVars>
      </dgm:prSet>
      <dgm:spPr/>
    </dgm:pt>
    <dgm:pt modelId="{B2883E5E-E3A2-4A58-BFCC-1D15314B33D8}" type="pres">
      <dgm:prSet presAssocID="{787EAA43-A491-49FC-B2A9-61AFC858863E}" presName="Name56" presStyleLbl="parChTrans1D2" presStyleIdx="5" presStyleCnt="7"/>
      <dgm:spPr/>
    </dgm:pt>
    <dgm:pt modelId="{207FAFAE-E06C-4CFA-B844-BE4C237E305C}" type="pres">
      <dgm:prSet presAssocID="{95A86D82-F8BF-4D00-8121-4D5130FBF7BB}" presName="text0" presStyleLbl="node1" presStyleIdx="6" presStyleCnt="8">
        <dgm:presLayoutVars>
          <dgm:bulletEnabled val="1"/>
        </dgm:presLayoutVars>
      </dgm:prSet>
      <dgm:spPr/>
    </dgm:pt>
    <dgm:pt modelId="{F5C6138F-6635-4396-88D5-DB238DFA30AA}" type="pres">
      <dgm:prSet presAssocID="{6454BD5B-588B-45F4-88CA-301AD7E17BB1}" presName="Name56" presStyleLbl="parChTrans1D2" presStyleIdx="6" presStyleCnt="7"/>
      <dgm:spPr/>
    </dgm:pt>
    <dgm:pt modelId="{DD7D55D5-CFF1-4CC2-9005-CAF0F77FDE75}" type="pres">
      <dgm:prSet presAssocID="{92A4E3CB-4DA0-45F0-B43D-A15497117D31}" presName="text0" presStyleLbl="node1" presStyleIdx="7" presStyleCnt="8">
        <dgm:presLayoutVars>
          <dgm:bulletEnabled val="1"/>
        </dgm:presLayoutVars>
      </dgm:prSet>
      <dgm:spPr/>
    </dgm:pt>
  </dgm:ptLst>
  <dgm:cxnLst>
    <dgm:cxn modelId="{D260EB06-E4C5-4723-AA0C-7CF3AE498661}" srcId="{56E25F21-5DD6-4BEE-A02B-EACF89E847EF}" destId="{0167420A-7F27-4AED-87E0-7E96A8FF6F79}" srcOrd="0" destOrd="0" parTransId="{FC0CC39B-6F5E-4FDD-AF3E-118199BC65FB}" sibTransId="{8F4DFB69-1B1D-4E11-984E-ADC16B55428F}"/>
    <dgm:cxn modelId="{DA6FDC0B-5976-4177-9261-92C3F705B2D6}" type="presOf" srcId="{56E25F21-5DD6-4BEE-A02B-EACF89E847EF}" destId="{7EEE923A-36A9-4636-9B38-BA84F421043C}" srcOrd="0" destOrd="0" presId="urn:microsoft.com/office/officeart/2008/layout/RadialCluster"/>
    <dgm:cxn modelId="{90C3CB10-1BFE-4123-94F3-C21169C3CFF7}" type="presOf" srcId="{0167420A-7F27-4AED-87E0-7E96A8FF6F79}" destId="{4DEC7248-39E9-4F3A-B787-5D2F9006B006}" srcOrd="0" destOrd="0" presId="urn:microsoft.com/office/officeart/2008/layout/RadialCluster"/>
    <dgm:cxn modelId="{AEC4671F-9ABB-4736-A1FD-FB2B2B49D988}" type="presOf" srcId="{B22CBA04-DDAD-49F8-AC4C-891DE4D2F60E}" destId="{B3FBE7FF-0332-47E5-B224-F8CB8211117C}" srcOrd="0" destOrd="0" presId="urn:microsoft.com/office/officeart/2008/layout/RadialCluster"/>
    <dgm:cxn modelId="{941D8521-970C-4A26-8279-68D382EB900E}" srcId="{56E25F21-5DD6-4BEE-A02B-EACF89E847EF}" destId="{DD55F552-B6F6-488D-A1CC-5EB4B04B18A2}" srcOrd="1" destOrd="0" parTransId="{67483077-B841-43B6-AD9C-B7EAED531F8D}" sibTransId="{177966CD-88DB-4CFF-89AF-C719EF6EEA07}"/>
    <dgm:cxn modelId="{67EE5424-807F-46DB-9507-F4958C3B779A}" srcId="{56E25F21-5DD6-4BEE-A02B-EACF89E847EF}" destId="{95A86D82-F8BF-4D00-8121-4D5130FBF7BB}" srcOrd="5" destOrd="0" parTransId="{787EAA43-A491-49FC-B2A9-61AFC858863E}" sibTransId="{478E0A13-4263-45C9-9804-C48A17110042}"/>
    <dgm:cxn modelId="{5FA20B43-6C6D-4ACF-8BF6-CE99E88A9A72}" srcId="{C34DDBD0-CF20-4A34-8CC9-839307E0E9BD}" destId="{56E25F21-5DD6-4BEE-A02B-EACF89E847EF}" srcOrd="0" destOrd="0" parTransId="{4F9E4B29-54EC-462B-AAE7-B479ED64695A}" sibTransId="{733B9A1D-70E7-46A7-BB02-754B98DEB49C}"/>
    <dgm:cxn modelId="{A4F32D4A-CFD9-49D2-93EF-7246E4AE1B16}" type="presOf" srcId="{DD55F552-B6F6-488D-A1CC-5EB4B04B18A2}" destId="{39E4127B-32CC-42D3-9903-2110734F11CF}" srcOrd="0" destOrd="0" presId="urn:microsoft.com/office/officeart/2008/layout/RadialCluster"/>
    <dgm:cxn modelId="{E7387C6A-45F3-408C-B6A2-1C18C87572CE}" srcId="{56E25F21-5DD6-4BEE-A02B-EACF89E847EF}" destId="{BAFEBF67-840C-40E9-8F1E-CED04521DD9A}" srcOrd="2" destOrd="0" parTransId="{9B7119C5-2154-4CC3-9E0B-158517762C86}" sibTransId="{17E493C1-6720-4A6A-BE3F-48E881B5E71C}"/>
    <dgm:cxn modelId="{27EC2256-30B4-4BF9-BCEB-658D93CF5278}" type="presOf" srcId="{3A281BC1-50B6-48BE-9654-D8180E9D6404}" destId="{7D703EDF-4007-4A5B-ACE1-FC9897F47F7D}" srcOrd="0" destOrd="0" presId="urn:microsoft.com/office/officeart/2008/layout/RadialCluster"/>
    <dgm:cxn modelId="{0765BE82-61DB-46CD-8CEC-B193B50920CD}" type="presOf" srcId="{787EAA43-A491-49FC-B2A9-61AFC858863E}" destId="{B2883E5E-E3A2-4A58-BFCC-1D15314B33D8}" srcOrd="0" destOrd="0" presId="urn:microsoft.com/office/officeart/2008/layout/RadialCluster"/>
    <dgm:cxn modelId="{AFD5BB83-2E83-47AD-A1A5-5114A13B6D4A}" type="presOf" srcId="{7588FDE4-E0A3-4222-B9B3-ABD193A38BE9}" destId="{B46EF92C-87E9-4420-AF39-3760B56FB734}" srcOrd="0" destOrd="0" presId="urn:microsoft.com/office/officeart/2008/layout/RadialCluster"/>
    <dgm:cxn modelId="{0FF63492-EC94-4815-B16D-DDB1FC987F12}" srcId="{56E25F21-5DD6-4BEE-A02B-EACF89E847EF}" destId="{92A4E3CB-4DA0-45F0-B43D-A15497117D31}" srcOrd="6" destOrd="0" parTransId="{6454BD5B-588B-45F4-88CA-301AD7E17BB1}" sibTransId="{042C8C9D-6725-4D43-B200-9ACDC08B2238}"/>
    <dgm:cxn modelId="{84B3339C-EC3A-4ABF-B251-FD4B0D3AA8A2}" type="presOf" srcId="{B24458B6-4D98-481F-8EF8-D1D7AE8E43BE}" destId="{D9057CAA-D5FF-4477-94F7-5513987F7D57}" srcOrd="0" destOrd="0" presId="urn:microsoft.com/office/officeart/2008/layout/RadialCluster"/>
    <dgm:cxn modelId="{71EE3B9D-36BB-466B-AD33-58EF02923666}" type="presOf" srcId="{6454BD5B-588B-45F4-88CA-301AD7E17BB1}" destId="{F5C6138F-6635-4396-88D5-DB238DFA30AA}" srcOrd="0" destOrd="0" presId="urn:microsoft.com/office/officeart/2008/layout/RadialCluster"/>
    <dgm:cxn modelId="{CA1987B3-62F6-444E-837C-3FF417D7722E}" type="presOf" srcId="{C34DDBD0-CF20-4A34-8CC9-839307E0E9BD}" destId="{B3EEE55B-9B95-46F9-B60C-F1B15D0011E1}" srcOrd="0" destOrd="0" presId="urn:microsoft.com/office/officeart/2008/layout/RadialCluster"/>
    <dgm:cxn modelId="{BF6E8AB3-5AAA-40E4-811F-895379183A1C}" type="presOf" srcId="{95A86D82-F8BF-4D00-8121-4D5130FBF7BB}" destId="{207FAFAE-E06C-4CFA-B844-BE4C237E305C}" srcOrd="0" destOrd="0" presId="urn:microsoft.com/office/officeart/2008/layout/RadialCluster"/>
    <dgm:cxn modelId="{0E2E6CB7-3F1A-4195-BB76-FE2ED3720A55}" srcId="{56E25F21-5DD6-4BEE-A02B-EACF89E847EF}" destId="{7588FDE4-E0A3-4222-B9B3-ABD193A38BE9}" srcOrd="4" destOrd="0" parTransId="{B24458B6-4D98-481F-8EF8-D1D7AE8E43BE}" sibTransId="{C63273D3-4530-42E6-BA05-5006F41C0525}"/>
    <dgm:cxn modelId="{FF94A5BB-837C-473B-97B2-8056A28D7B79}" type="presOf" srcId="{9B7119C5-2154-4CC3-9E0B-158517762C86}" destId="{6C7A7846-000C-4B3A-A528-159C4649E17D}" srcOrd="0" destOrd="0" presId="urn:microsoft.com/office/officeart/2008/layout/RadialCluster"/>
    <dgm:cxn modelId="{A9E390CC-23D1-4BF0-B985-1AC60FE82005}" type="presOf" srcId="{92A4E3CB-4DA0-45F0-B43D-A15497117D31}" destId="{DD7D55D5-CFF1-4CC2-9005-CAF0F77FDE75}" srcOrd="0" destOrd="0" presId="urn:microsoft.com/office/officeart/2008/layout/RadialCluster"/>
    <dgm:cxn modelId="{43C035EE-70E0-428E-A4AC-95BDFBE404CA}" srcId="{56E25F21-5DD6-4BEE-A02B-EACF89E847EF}" destId="{3A281BC1-50B6-48BE-9654-D8180E9D6404}" srcOrd="3" destOrd="0" parTransId="{B22CBA04-DDAD-49F8-AC4C-891DE4D2F60E}" sibTransId="{80553EA8-2A6E-4BD5-8D55-69F87DE4F09C}"/>
    <dgm:cxn modelId="{D5DF08F1-CE4E-4972-BFDD-E90A81B2A0EC}" type="presOf" srcId="{FC0CC39B-6F5E-4FDD-AF3E-118199BC65FB}" destId="{53EFAD35-D7C1-467E-B6D0-7B7E48F22CB4}" srcOrd="0" destOrd="0" presId="urn:microsoft.com/office/officeart/2008/layout/RadialCluster"/>
    <dgm:cxn modelId="{2632A2FF-823C-4A3B-9C9C-8EDB63392F9F}" type="presOf" srcId="{BAFEBF67-840C-40E9-8F1E-CED04521DD9A}" destId="{A213DABC-B725-406A-9C77-3ED2A46C1FE1}" srcOrd="0" destOrd="0" presId="urn:microsoft.com/office/officeart/2008/layout/RadialCluster"/>
    <dgm:cxn modelId="{6695D4FF-5A04-4C45-9850-FA0B21D8F94B}" type="presOf" srcId="{67483077-B841-43B6-AD9C-B7EAED531F8D}" destId="{509FD45E-46EE-4544-9677-451A1BCB4A2F}" srcOrd="0" destOrd="0" presId="urn:microsoft.com/office/officeart/2008/layout/RadialCluster"/>
    <dgm:cxn modelId="{6DB0ADD2-39D4-4C8A-B411-926806E4E3E2}" type="presParOf" srcId="{B3EEE55B-9B95-46F9-B60C-F1B15D0011E1}" destId="{DA1CBADE-E791-4BCE-B491-7785AA2E4294}" srcOrd="0" destOrd="0" presId="urn:microsoft.com/office/officeart/2008/layout/RadialCluster"/>
    <dgm:cxn modelId="{821664FD-F1B8-41B2-8206-360BC530477B}" type="presParOf" srcId="{DA1CBADE-E791-4BCE-B491-7785AA2E4294}" destId="{7EEE923A-36A9-4636-9B38-BA84F421043C}" srcOrd="0" destOrd="0" presId="urn:microsoft.com/office/officeart/2008/layout/RadialCluster"/>
    <dgm:cxn modelId="{5E6832EA-9B60-4087-AEFF-05AEBA07580F}" type="presParOf" srcId="{DA1CBADE-E791-4BCE-B491-7785AA2E4294}" destId="{53EFAD35-D7C1-467E-B6D0-7B7E48F22CB4}" srcOrd="1" destOrd="0" presId="urn:microsoft.com/office/officeart/2008/layout/RadialCluster"/>
    <dgm:cxn modelId="{D00B61A7-BCE5-46D0-944B-CFF977AECAD7}" type="presParOf" srcId="{DA1CBADE-E791-4BCE-B491-7785AA2E4294}" destId="{4DEC7248-39E9-4F3A-B787-5D2F9006B006}" srcOrd="2" destOrd="0" presId="urn:microsoft.com/office/officeart/2008/layout/RadialCluster"/>
    <dgm:cxn modelId="{0DBDD5BE-53BA-445D-ACBD-DE8B510F7867}" type="presParOf" srcId="{DA1CBADE-E791-4BCE-B491-7785AA2E4294}" destId="{509FD45E-46EE-4544-9677-451A1BCB4A2F}" srcOrd="3" destOrd="0" presId="urn:microsoft.com/office/officeart/2008/layout/RadialCluster"/>
    <dgm:cxn modelId="{F68EC2FF-1F54-4A46-AC80-552A0F034BA1}" type="presParOf" srcId="{DA1CBADE-E791-4BCE-B491-7785AA2E4294}" destId="{39E4127B-32CC-42D3-9903-2110734F11CF}" srcOrd="4" destOrd="0" presId="urn:microsoft.com/office/officeart/2008/layout/RadialCluster"/>
    <dgm:cxn modelId="{F79629F7-DEB9-47DF-8AB6-F00D66712792}" type="presParOf" srcId="{DA1CBADE-E791-4BCE-B491-7785AA2E4294}" destId="{6C7A7846-000C-4B3A-A528-159C4649E17D}" srcOrd="5" destOrd="0" presId="urn:microsoft.com/office/officeart/2008/layout/RadialCluster"/>
    <dgm:cxn modelId="{151FC1E2-9FAD-4032-B624-8D24FCF7BCE8}" type="presParOf" srcId="{DA1CBADE-E791-4BCE-B491-7785AA2E4294}" destId="{A213DABC-B725-406A-9C77-3ED2A46C1FE1}" srcOrd="6" destOrd="0" presId="urn:microsoft.com/office/officeart/2008/layout/RadialCluster"/>
    <dgm:cxn modelId="{4379A0BF-DBCD-45AD-A1D2-DD6B47ECC6BF}" type="presParOf" srcId="{DA1CBADE-E791-4BCE-B491-7785AA2E4294}" destId="{B3FBE7FF-0332-47E5-B224-F8CB8211117C}" srcOrd="7" destOrd="0" presId="urn:microsoft.com/office/officeart/2008/layout/RadialCluster"/>
    <dgm:cxn modelId="{96EE73C8-4406-4867-B7E7-C9D12FA77409}" type="presParOf" srcId="{DA1CBADE-E791-4BCE-B491-7785AA2E4294}" destId="{7D703EDF-4007-4A5B-ACE1-FC9897F47F7D}" srcOrd="8" destOrd="0" presId="urn:microsoft.com/office/officeart/2008/layout/RadialCluster"/>
    <dgm:cxn modelId="{78EE7FFF-49F4-46B5-82F4-3D493F356E4B}" type="presParOf" srcId="{DA1CBADE-E791-4BCE-B491-7785AA2E4294}" destId="{D9057CAA-D5FF-4477-94F7-5513987F7D57}" srcOrd="9" destOrd="0" presId="urn:microsoft.com/office/officeart/2008/layout/RadialCluster"/>
    <dgm:cxn modelId="{AF8BDE52-C3DB-4052-A671-E79C242FC5A5}" type="presParOf" srcId="{DA1CBADE-E791-4BCE-B491-7785AA2E4294}" destId="{B46EF92C-87E9-4420-AF39-3760B56FB734}" srcOrd="10" destOrd="0" presId="urn:microsoft.com/office/officeart/2008/layout/RadialCluster"/>
    <dgm:cxn modelId="{B491330D-C9FF-41AA-8BD9-BA39E1E3E6F6}" type="presParOf" srcId="{DA1CBADE-E791-4BCE-B491-7785AA2E4294}" destId="{B2883E5E-E3A2-4A58-BFCC-1D15314B33D8}" srcOrd="11" destOrd="0" presId="urn:microsoft.com/office/officeart/2008/layout/RadialCluster"/>
    <dgm:cxn modelId="{FBC1A71F-8BAE-43A9-ACE1-F352756EC555}" type="presParOf" srcId="{DA1CBADE-E791-4BCE-B491-7785AA2E4294}" destId="{207FAFAE-E06C-4CFA-B844-BE4C237E305C}" srcOrd="12" destOrd="0" presId="urn:microsoft.com/office/officeart/2008/layout/RadialCluster"/>
    <dgm:cxn modelId="{DBF90A12-1560-4BEC-B6BD-A4AB4266D5B0}" type="presParOf" srcId="{DA1CBADE-E791-4BCE-B491-7785AA2E4294}" destId="{F5C6138F-6635-4396-88D5-DB238DFA30AA}" srcOrd="13" destOrd="0" presId="urn:microsoft.com/office/officeart/2008/layout/RadialCluster"/>
    <dgm:cxn modelId="{BA57D63C-E957-4FB8-926C-040F50EC702D}" type="presParOf" srcId="{DA1CBADE-E791-4BCE-B491-7785AA2E4294}" destId="{DD7D55D5-CFF1-4CC2-9005-CAF0F77FDE75}" srcOrd="1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ADA8E4-3A8B-49B2-BAFC-CADB59C2BD45}">
      <dsp:nvSpPr>
        <dsp:cNvPr id="0" name=""/>
        <dsp:cNvSpPr/>
      </dsp:nvSpPr>
      <dsp:spPr>
        <a:xfrm>
          <a:off x="0" y="621499"/>
          <a:ext cx="5928782" cy="177606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dirty="0"/>
            <a:t>What do you love MOST about advising?</a:t>
          </a:r>
        </a:p>
      </dsp:txBody>
      <dsp:txXfrm>
        <a:off x="86700" y="708199"/>
        <a:ext cx="5755382" cy="1602660"/>
      </dsp:txXfrm>
    </dsp:sp>
    <dsp:sp modelId="{C7611930-38E1-49B6-AB51-7C0E724B2BEC}">
      <dsp:nvSpPr>
        <dsp:cNvPr id="0" name=""/>
        <dsp:cNvSpPr/>
      </dsp:nvSpPr>
      <dsp:spPr>
        <a:xfrm>
          <a:off x="0" y="2530039"/>
          <a:ext cx="5928782" cy="1776060"/>
        </a:xfrm>
        <a:prstGeom prst="roundRect">
          <a:avLst/>
        </a:prstGeom>
        <a:gradFill rotWithShape="0">
          <a:gsLst>
            <a:gs pos="0">
              <a:schemeClr val="accent2">
                <a:hueOff val="-9958180"/>
                <a:satOff val="53278"/>
                <a:lumOff val="392"/>
                <a:alphaOff val="0"/>
                <a:tint val="97000"/>
                <a:satMod val="100000"/>
                <a:lumMod val="102000"/>
              </a:schemeClr>
            </a:gs>
            <a:gs pos="50000">
              <a:schemeClr val="accent2">
                <a:hueOff val="-9958180"/>
                <a:satOff val="53278"/>
                <a:lumOff val="392"/>
                <a:alphaOff val="0"/>
                <a:shade val="100000"/>
                <a:satMod val="103000"/>
                <a:lumMod val="100000"/>
              </a:schemeClr>
            </a:gs>
            <a:gs pos="100000">
              <a:schemeClr val="accent2">
                <a:hueOff val="-9958180"/>
                <a:satOff val="53278"/>
                <a:lumOff val="392"/>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a:lnSpc>
              <a:spcPct val="90000"/>
            </a:lnSpc>
            <a:spcBef>
              <a:spcPct val="0"/>
            </a:spcBef>
            <a:spcAft>
              <a:spcPct val="35000"/>
            </a:spcAft>
            <a:buNone/>
          </a:pPr>
          <a:r>
            <a:rPr lang="en-US" sz="4600" kern="1200" dirty="0"/>
            <a:t>What do you love LEAST about advising?</a:t>
          </a:r>
        </a:p>
      </dsp:txBody>
      <dsp:txXfrm>
        <a:off x="86700" y="2616739"/>
        <a:ext cx="5755382" cy="1602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EE923A-36A9-4636-9B38-BA84F421043C}">
      <dsp:nvSpPr>
        <dsp:cNvPr id="0" name=""/>
        <dsp:cNvSpPr/>
      </dsp:nvSpPr>
      <dsp:spPr>
        <a:xfrm>
          <a:off x="2772568" y="1975679"/>
          <a:ext cx="1600669" cy="160066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600200">
            <a:lnSpc>
              <a:spcPct val="90000"/>
            </a:lnSpc>
            <a:spcBef>
              <a:spcPct val="0"/>
            </a:spcBef>
            <a:spcAft>
              <a:spcPct val="35000"/>
            </a:spcAft>
            <a:buNone/>
          </a:pPr>
          <a:r>
            <a:rPr lang="en-US" sz="3600" kern="1200" dirty="0"/>
            <a:t>You</a:t>
          </a:r>
        </a:p>
      </dsp:txBody>
      <dsp:txXfrm>
        <a:off x="2850706" y="2053817"/>
        <a:ext cx="1444393" cy="1444393"/>
      </dsp:txXfrm>
    </dsp:sp>
    <dsp:sp modelId="{53EFAD35-D7C1-467E-B6D0-7B7E48F22CB4}">
      <dsp:nvSpPr>
        <dsp:cNvPr id="0" name=""/>
        <dsp:cNvSpPr/>
      </dsp:nvSpPr>
      <dsp:spPr>
        <a:xfrm rot="16200000">
          <a:off x="3148277" y="1551054"/>
          <a:ext cx="849251" cy="0"/>
        </a:xfrm>
        <a:custGeom>
          <a:avLst/>
          <a:gdLst/>
          <a:ahLst/>
          <a:cxnLst/>
          <a:rect l="0" t="0" r="0" b="0"/>
          <a:pathLst>
            <a:path>
              <a:moveTo>
                <a:pt x="0" y="0"/>
              </a:moveTo>
              <a:lnTo>
                <a:pt x="849251"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EC7248-39E9-4F3A-B787-5D2F9006B006}">
      <dsp:nvSpPr>
        <dsp:cNvPr id="0" name=""/>
        <dsp:cNvSpPr/>
      </dsp:nvSpPr>
      <dsp:spPr>
        <a:xfrm>
          <a:off x="3036678" y="53979"/>
          <a:ext cx="1072448" cy="10724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marL="0" lvl="0" indent="0" algn="ctr" defTabSz="977900">
            <a:lnSpc>
              <a:spcPct val="90000"/>
            </a:lnSpc>
            <a:spcBef>
              <a:spcPct val="0"/>
            </a:spcBef>
            <a:spcAft>
              <a:spcPct val="35000"/>
            </a:spcAft>
            <a:buNone/>
          </a:pPr>
          <a:r>
            <a:rPr lang="en-US" sz="2200" kern="1200" dirty="0"/>
            <a:t>Role Models</a:t>
          </a:r>
        </a:p>
      </dsp:txBody>
      <dsp:txXfrm>
        <a:off x="3089031" y="106332"/>
        <a:ext cx="967742" cy="967742"/>
      </dsp:txXfrm>
    </dsp:sp>
    <dsp:sp modelId="{509FD45E-46EE-4544-9677-451A1BCB4A2F}">
      <dsp:nvSpPr>
        <dsp:cNvPr id="0" name=""/>
        <dsp:cNvSpPr/>
      </dsp:nvSpPr>
      <dsp:spPr>
        <a:xfrm rot="19285714">
          <a:off x="4321282" y="1989288"/>
          <a:ext cx="476286" cy="0"/>
        </a:xfrm>
        <a:custGeom>
          <a:avLst/>
          <a:gdLst/>
          <a:ahLst/>
          <a:cxnLst/>
          <a:rect l="0" t="0" r="0" b="0"/>
          <a:pathLst>
            <a:path>
              <a:moveTo>
                <a:pt x="0" y="0"/>
              </a:moveTo>
              <a:lnTo>
                <a:pt x="476286"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E4127B-32CC-42D3-9903-2110734F11CF}">
      <dsp:nvSpPr>
        <dsp:cNvPr id="0" name=""/>
        <dsp:cNvSpPr/>
      </dsp:nvSpPr>
      <dsp:spPr>
        <a:xfrm>
          <a:off x="4745614" y="876959"/>
          <a:ext cx="1072448" cy="10724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577850">
            <a:lnSpc>
              <a:spcPct val="90000"/>
            </a:lnSpc>
            <a:spcBef>
              <a:spcPct val="0"/>
            </a:spcBef>
            <a:spcAft>
              <a:spcPct val="35000"/>
            </a:spcAft>
            <a:buNone/>
          </a:pPr>
          <a:r>
            <a:rPr lang="en-US" sz="1300" kern="1200" dirty="0"/>
            <a:t>Safe/Inspiring Places</a:t>
          </a:r>
        </a:p>
      </dsp:txBody>
      <dsp:txXfrm>
        <a:off x="4797967" y="929312"/>
        <a:ext cx="967742" cy="967742"/>
      </dsp:txXfrm>
    </dsp:sp>
    <dsp:sp modelId="{6C7A7846-000C-4B3A-A528-159C4649E17D}">
      <dsp:nvSpPr>
        <dsp:cNvPr id="0" name=""/>
        <dsp:cNvSpPr/>
      </dsp:nvSpPr>
      <dsp:spPr>
        <a:xfrm rot="771429">
          <a:off x="4363022" y="3049349"/>
          <a:ext cx="814879" cy="0"/>
        </a:xfrm>
        <a:custGeom>
          <a:avLst/>
          <a:gdLst/>
          <a:ahLst/>
          <a:cxnLst/>
          <a:rect l="0" t="0" r="0" b="0"/>
          <a:pathLst>
            <a:path>
              <a:moveTo>
                <a:pt x="0" y="0"/>
              </a:moveTo>
              <a:lnTo>
                <a:pt x="814879"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13DABC-B725-406A-9C77-3ED2A46C1FE1}">
      <dsp:nvSpPr>
        <dsp:cNvPr id="0" name=""/>
        <dsp:cNvSpPr/>
      </dsp:nvSpPr>
      <dsp:spPr>
        <a:xfrm>
          <a:off x="5167686" y="2726178"/>
          <a:ext cx="1072448" cy="10724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755650">
            <a:lnSpc>
              <a:spcPct val="90000"/>
            </a:lnSpc>
            <a:spcBef>
              <a:spcPct val="0"/>
            </a:spcBef>
            <a:spcAft>
              <a:spcPct val="35000"/>
            </a:spcAft>
            <a:buNone/>
          </a:pPr>
          <a:r>
            <a:rPr lang="en-US" sz="1700" kern="1200" dirty="0"/>
            <a:t>Emotional Support</a:t>
          </a:r>
        </a:p>
      </dsp:txBody>
      <dsp:txXfrm>
        <a:off x="5220039" y="2778531"/>
        <a:ext cx="967742" cy="967742"/>
      </dsp:txXfrm>
    </dsp:sp>
    <dsp:sp modelId="{B3FBE7FF-0332-47E5-B224-F8CB8211117C}">
      <dsp:nvSpPr>
        <dsp:cNvPr id="0" name=""/>
        <dsp:cNvSpPr/>
      </dsp:nvSpPr>
      <dsp:spPr>
        <a:xfrm rot="3857143">
          <a:off x="3759520" y="3892743"/>
          <a:ext cx="702341" cy="0"/>
        </a:xfrm>
        <a:custGeom>
          <a:avLst/>
          <a:gdLst/>
          <a:ahLst/>
          <a:cxnLst/>
          <a:rect l="0" t="0" r="0" b="0"/>
          <a:pathLst>
            <a:path>
              <a:moveTo>
                <a:pt x="0" y="0"/>
              </a:moveTo>
              <a:lnTo>
                <a:pt x="702341"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703EDF-4007-4A5B-ACE1-FC9897F47F7D}">
      <dsp:nvSpPr>
        <dsp:cNvPr id="0" name=""/>
        <dsp:cNvSpPr/>
      </dsp:nvSpPr>
      <dsp:spPr>
        <a:xfrm>
          <a:off x="3985066" y="4209137"/>
          <a:ext cx="1072448" cy="10724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755650">
            <a:lnSpc>
              <a:spcPct val="90000"/>
            </a:lnSpc>
            <a:spcBef>
              <a:spcPct val="0"/>
            </a:spcBef>
            <a:spcAft>
              <a:spcPct val="35000"/>
            </a:spcAft>
            <a:buNone/>
          </a:pPr>
          <a:r>
            <a:rPr lang="en-US" sz="1700" kern="1200" dirty="0"/>
            <a:t>Academic Support</a:t>
          </a:r>
        </a:p>
      </dsp:txBody>
      <dsp:txXfrm>
        <a:off x="4037419" y="4261490"/>
        <a:ext cx="967742" cy="967742"/>
      </dsp:txXfrm>
    </dsp:sp>
    <dsp:sp modelId="{D9057CAA-D5FF-4477-94F7-5513987F7D57}">
      <dsp:nvSpPr>
        <dsp:cNvPr id="0" name=""/>
        <dsp:cNvSpPr/>
      </dsp:nvSpPr>
      <dsp:spPr>
        <a:xfrm rot="6942857">
          <a:off x="2683943" y="3892743"/>
          <a:ext cx="702341" cy="0"/>
        </a:xfrm>
        <a:custGeom>
          <a:avLst/>
          <a:gdLst/>
          <a:ahLst/>
          <a:cxnLst/>
          <a:rect l="0" t="0" r="0" b="0"/>
          <a:pathLst>
            <a:path>
              <a:moveTo>
                <a:pt x="0" y="0"/>
              </a:moveTo>
              <a:lnTo>
                <a:pt x="702341"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6EF92C-87E9-4420-AF39-3760B56FB734}">
      <dsp:nvSpPr>
        <dsp:cNvPr id="0" name=""/>
        <dsp:cNvSpPr/>
      </dsp:nvSpPr>
      <dsp:spPr>
        <a:xfrm>
          <a:off x="2088290" y="4209137"/>
          <a:ext cx="1072448" cy="10724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US" sz="2000" kern="1200" dirty="0"/>
            <a:t>Peer Support</a:t>
          </a:r>
        </a:p>
      </dsp:txBody>
      <dsp:txXfrm>
        <a:off x="2140643" y="4261490"/>
        <a:ext cx="967742" cy="967742"/>
      </dsp:txXfrm>
    </dsp:sp>
    <dsp:sp modelId="{B2883E5E-E3A2-4A58-BFCC-1D15314B33D8}">
      <dsp:nvSpPr>
        <dsp:cNvPr id="0" name=""/>
        <dsp:cNvSpPr/>
      </dsp:nvSpPr>
      <dsp:spPr>
        <a:xfrm rot="10028571">
          <a:off x="1967904" y="3049349"/>
          <a:ext cx="814879" cy="0"/>
        </a:xfrm>
        <a:custGeom>
          <a:avLst/>
          <a:gdLst/>
          <a:ahLst/>
          <a:cxnLst/>
          <a:rect l="0" t="0" r="0" b="0"/>
          <a:pathLst>
            <a:path>
              <a:moveTo>
                <a:pt x="0" y="0"/>
              </a:moveTo>
              <a:lnTo>
                <a:pt x="814879"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7FAFAE-E06C-4CFA-B844-BE4C237E305C}">
      <dsp:nvSpPr>
        <dsp:cNvPr id="0" name=""/>
        <dsp:cNvSpPr/>
      </dsp:nvSpPr>
      <dsp:spPr>
        <a:xfrm>
          <a:off x="905670" y="2726178"/>
          <a:ext cx="1072448" cy="10724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a:lnSpc>
              <a:spcPct val="90000"/>
            </a:lnSpc>
            <a:spcBef>
              <a:spcPct val="0"/>
            </a:spcBef>
            <a:spcAft>
              <a:spcPct val="35000"/>
            </a:spcAft>
            <a:buNone/>
          </a:pPr>
          <a:r>
            <a:rPr lang="en-US" sz="1800" kern="1200" dirty="0"/>
            <a:t>Self-Care Practices</a:t>
          </a:r>
        </a:p>
      </dsp:txBody>
      <dsp:txXfrm>
        <a:off x="958023" y="2778531"/>
        <a:ext cx="967742" cy="967742"/>
      </dsp:txXfrm>
    </dsp:sp>
    <dsp:sp modelId="{F5C6138F-6635-4396-88D5-DB238DFA30AA}">
      <dsp:nvSpPr>
        <dsp:cNvPr id="0" name=""/>
        <dsp:cNvSpPr/>
      </dsp:nvSpPr>
      <dsp:spPr>
        <a:xfrm rot="13114286">
          <a:off x="2348236" y="1989288"/>
          <a:ext cx="476286" cy="0"/>
        </a:xfrm>
        <a:custGeom>
          <a:avLst/>
          <a:gdLst/>
          <a:ahLst/>
          <a:cxnLst/>
          <a:rect l="0" t="0" r="0" b="0"/>
          <a:pathLst>
            <a:path>
              <a:moveTo>
                <a:pt x="0" y="0"/>
              </a:moveTo>
              <a:lnTo>
                <a:pt x="476286" y="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7D55D5-CFF1-4CC2-9005-CAF0F77FDE75}">
      <dsp:nvSpPr>
        <dsp:cNvPr id="0" name=""/>
        <dsp:cNvSpPr/>
      </dsp:nvSpPr>
      <dsp:spPr>
        <a:xfrm>
          <a:off x="1327743" y="876959"/>
          <a:ext cx="1072448" cy="107244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en-US" sz="1900" kern="1200" dirty="0"/>
            <a:t>Other Trusted Advisors</a:t>
          </a:r>
        </a:p>
      </dsp:txBody>
      <dsp:txXfrm>
        <a:off x="1380096" y="929312"/>
        <a:ext cx="967742" cy="96774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CADBD16-5BFB-4D9F-9646-C75D1B53BBB6}" type="datetimeFigureOut">
              <a:rPr lang="en-US" smtClean="0"/>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21849879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82869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ADBD16-5BFB-4D9F-9646-C75D1B53BBB6}" type="datetimeFigureOut">
              <a:rPr lang="en-US" smtClean="0"/>
              <a:t>10/8/2024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96679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ADBD16-5BFB-4D9F-9646-C75D1B53BBB6}" type="datetimeFigureOut">
              <a:rPr lang="en-US" smtClean="0"/>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90414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CADBD16-5BFB-4D9F-9646-C75D1B53BBB6}" type="datetimeFigureOut">
              <a:rPr lang="en-US" smtClean="0"/>
              <a:t>10/8/2024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4829477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CADBD16-5BFB-4D9F-9646-C75D1B53BBB6}" type="datetimeFigureOut">
              <a:rPr lang="en-US" smtClean="0"/>
              <a:t>10/8/2024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21006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CADBD16-5BFB-4D9F-9646-C75D1B53BBB6}" type="datetimeFigureOut">
              <a:rPr lang="en-US" smtClean="0"/>
              <a:pPr/>
              <a:t>10/8/2024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722274-0FAA-4649-AA4E-4210F4F32167}"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57511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ADBD16-5BFB-4D9F-9646-C75D1B53BBB6}" type="datetimeFigureOut">
              <a:rPr lang="en-US" smtClean="0"/>
              <a:t>10/8/2024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39722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DBD16-5BFB-4D9F-9646-C75D1B53BBB6}" type="datetimeFigureOut">
              <a:rPr lang="en-US" smtClean="0"/>
              <a:t>10/8/2024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54610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ADBD16-5BFB-4D9F-9646-C75D1B53BBB6}" type="datetimeFigureOut">
              <a:rPr lang="en-US" smtClean="0"/>
              <a:t>10/8/2024</a:t>
            </a:fld>
            <a:endParaRPr lang="en-US"/>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a:p>
        </p:txBody>
      </p:sp>
      <p:sp>
        <p:nvSpPr>
          <p:cNvPr id="7" name="Slide Number Placeholder 6"/>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504836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3CADBD16-5BFB-4D9F-9646-C75D1B53BBB6}" type="datetimeFigureOut">
              <a:rPr lang="en-US" smtClean="0"/>
              <a:t>10/8/2024</a:t>
            </a:fld>
            <a:endParaRPr lang="en-US"/>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a:p>
        </p:txBody>
      </p:sp>
      <p:sp>
        <p:nvSpPr>
          <p:cNvPr id="7" name="Slide Number Placeholder 6"/>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285597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CADBD16-5BFB-4D9F-9646-C75D1B53BBB6}" type="datetimeFigureOut">
              <a:rPr lang="en-US" smtClean="0"/>
              <a:pPr/>
              <a:t>10/8/2024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121319567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viacharacter.org/" TargetMode="External"/><Relationship Id="rId2" Type="http://schemas.openxmlformats.org/officeDocument/2006/relationships/hyperlink" Target="https://feelingswhee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09E76-AC9B-A4C5-17B6-3B55E7376921}"/>
              </a:ext>
            </a:extLst>
          </p:cNvPr>
          <p:cNvSpPr>
            <a:spLocks noGrp="1"/>
          </p:cNvSpPr>
          <p:nvPr>
            <p:ph type="title"/>
          </p:nvPr>
        </p:nvSpPr>
        <p:spPr>
          <a:xfrm>
            <a:off x="5458969" y="2386744"/>
            <a:ext cx="5928358" cy="1645920"/>
          </a:xfrm>
        </p:spPr>
        <p:txBody>
          <a:bodyPr vert="horz" lIns="274320" tIns="182880" rIns="274320" bIns="182880" rtlCol="0" anchor="ctr" anchorCtr="1">
            <a:normAutofit/>
          </a:bodyPr>
          <a:lstStyle/>
          <a:p>
            <a:r>
              <a:rPr lang="en-US" sz="3800">
                <a:solidFill>
                  <a:srgbClr val="262626"/>
                </a:solidFill>
              </a:rPr>
              <a:t>Advising</a:t>
            </a:r>
          </a:p>
        </p:txBody>
      </p:sp>
      <p:sp>
        <p:nvSpPr>
          <p:cNvPr id="3" name="Content Placeholder 2">
            <a:extLst>
              <a:ext uri="{FF2B5EF4-FFF2-40B4-BE49-F238E27FC236}">
                <a16:creationId xmlns:a16="http://schemas.microsoft.com/office/drawing/2014/main" id="{B8A41B33-07EC-7DF6-D590-95ABCA237DD4}"/>
              </a:ext>
            </a:extLst>
          </p:cNvPr>
          <p:cNvSpPr>
            <a:spLocks noGrp="1"/>
          </p:cNvSpPr>
          <p:nvPr>
            <p:ph idx="1"/>
          </p:nvPr>
        </p:nvSpPr>
        <p:spPr>
          <a:xfrm>
            <a:off x="5458969" y="4352544"/>
            <a:ext cx="5928358" cy="1239894"/>
          </a:xfrm>
        </p:spPr>
        <p:txBody>
          <a:bodyPr vert="horz" lIns="91440" tIns="45720" rIns="91440" bIns="45720" rtlCol="0">
            <a:normAutofit/>
          </a:bodyPr>
          <a:lstStyle/>
          <a:p>
            <a:pPr marL="0" indent="0" algn="ctr">
              <a:buNone/>
            </a:pPr>
            <a:r>
              <a:rPr lang="en-US" sz="2800" dirty="0">
                <a:solidFill>
                  <a:schemeClr val="tx1">
                    <a:lumMod val="75000"/>
                    <a:lumOff val="25000"/>
                  </a:schemeClr>
                </a:solidFill>
              </a:rPr>
              <a:t>Let’s get my Gen Eds out of the way </a:t>
            </a:r>
            <a:r>
              <a:rPr lang="en-US" sz="2800" dirty="0">
                <a:solidFill>
                  <a:schemeClr val="tx1">
                    <a:lumMod val="75000"/>
                    <a:lumOff val="25000"/>
                  </a:schemeClr>
                </a:solidFill>
                <a:sym typeface="Wingdings" panose="05000000000000000000" pitchFamily="2" charset="2"/>
              </a:rPr>
              <a:t></a:t>
            </a:r>
            <a:endParaRPr lang="en-US" sz="2800" dirty="0">
              <a:solidFill>
                <a:schemeClr val="tx1">
                  <a:lumMod val="75000"/>
                  <a:lumOff val="25000"/>
                </a:schemeClr>
              </a:solidFill>
            </a:endParaRPr>
          </a:p>
        </p:txBody>
      </p:sp>
      <p:pic>
        <p:nvPicPr>
          <p:cNvPr id="7" name="Picture 6" descr="A dashboard of a car">
            <a:extLst>
              <a:ext uri="{FF2B5EF4-FFF2-40B4-BE49-F238E27FC236}">
                <a16:creationId xmlns:a16="http://schemas.microsoft.com/office/drawing/2014/main" id="{7348F5F3-799F-0B3B-0F4D-6EEAE0F33BFE}"/>
              </a:ext>
            </a:extLst>
          </p:cNvPr>
          <p:cNvPicPr>
            <a:picLocks noChangeAspect="1"/>
          </p:cNvPicPr>
          <p:nvPr/>
        </p:nvPicPr>
        <p:blipFill>
          <a:blip r:embed="rId2"/>
          <a:srcRect l="23201" r="31498" b="-1"/>
          <a:stretch/>
        </p:blipFill>
        <p:spPr>
          <a:xfrm>
            <a:off x="20" y="10"/>
            <a:ext cx="4654277" cy="6857990"/>
          </a:xfrm>
          <a:prstGeom prst="rect">
            <a:avLst/>
          </a:prstGeom>
        </p:spPr>
      </p:pic>
    </p:spTree>
    <p:extLst>
      <p:ext uri="{BB962C8B-B14F-4D97-AF65-F5344CB8AC3E}">
        <p14:creationId xmlns:p14="http://schemas.microsoft.com/office/powerpoint/2010/main" val="345834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7FBE789D-66E0-4C5C-8DDC-CF4D7BF21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6C092F8-98E3-4599-A7BF-1B658CF1D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9C1C51F-D726-44EF-A9CC-BD90CF3569E0}"/>
              </a:ext>
            </a:extLst>
          </p:cNvPr>
          <p:cNvSpPr>
            <a:spLocks noGrp="1"/>
          </p:cNvSpPr>
          <p:nvPr>
            <p:ph type="title"/>
          </p:nvPr>
        </p:nvSpPr>
        <p:spPr>
          <a:xfrm>
            <a:off x="643467" y="2681103"/>
            <a:ext cx="3363974" cy="1495794"/>
          </a:xfrm>
          <a:solidFill>
            <a:schemeClr val="tx2">
              <a:lumMod val="60000"/>
              <a:lumOff val="40000"/>
              <a:alpha val="15000"/>
            </a:schemeClr>
          </a:solidFill>
          <a:ln>
            <a:solidFill>
              <a:schemeClr val="bg1"/>
            </a:solidFill>
          </a:ln>
        </p:spPr>
        <p:txBody>
          <a:bodyPr wrap="square">
            <a:normAutofit/>
          </a:bodyPr>
          <a:lstStyle/>
          <a:p>
            <a:r>
              <a:rPr lang="en-US" dirty="0">
                <a:solidFill>
                  <a:schemeClr val="bg1"/>
                </a:solidFill>
              </a:rPr>
              <a:t>STICKY NOTES: ADVISING</a:t>
            </a:r>
          </a:p>
        </p:txBody>
      </p:sp>
      <p:graphicFrame>
        <p:nvGraphicFramePr>
          <p:cNvPr id="18" name="Content Placeholder 4">
            <a:extLst>
              <a:ext uri="{FF2B5EF4-FFF2-40B4-BE49-F238E27FC236}">
                <a16:creationId xmlns:a16="http://schemas.microsoft.com/office/drawing/2014/main" id="{E701536F-A2C2-4FE1-BD0E-A4056B1A39CE}"/>
              </a:ext>
            </a:extLst>
          </p:cNvPr>
          <p:cNvGraphicFramePr>
            <a:graphicFrameLocks noGrp="1"/>
          </p:cNvGraphicFramePr>
          <p:nvPr>
            <p:ph idx="1"/>
            <p:extLst>
              <p:ext uri="{D42A27DB-BD31-4B8C-83A1-F6EECF244321}">
                <p14:modId xmlns:p14="http://schemas.microsoft.com/office/powerpoint/2010/main" val="3867356587"/>
              </p:ext>
            </p:extLst>
          </p:nvPr>
        </p:nvGraphicFramePr>
        <p:xfrm>
          <a:off x="5619750" y="518633"/>
          <a:ext cx="5928783"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Folded Corner 2">
            <a:extLst>
              <a:ext uri="{FF2B5EF4-FFF2-40B4-BE49-F238E27FC236}">
                <a16:creationId xmlns:a16="http://schemas.microsoft.com/office/drawing/2014/main" id="{D1724CDE-7989-37ED-5DE4-4FDD36B906D1}"/>
              </a:ext>
            </a:extLst>
          </p:cNvPr>
          <p:cNvSpPr/>
          <p:nvPr/>
        </p:nvSpPr>
        <p:spPr>
          <a:xfrm rot="20315841">
            <a:off x="1741771" y="4844513"/>
            <a:ext cx="1592668" cy="1372780"/>
          </a:xfrm>
          <a:prstGeom prst="foldedCorne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haroni" panose="02010803020104030203" pitchFamily="2" charset="-79"/>
                <a:cs typeface="Aharoni" panose="02010803020104030203" pitchFamily="2" charset="-79"/>
              </a:rPr>
              <a:t>One answer </a:t>
            </a:r>
            <a:br>
              <a:rPr lang="en-US" dirty="0">
                <a:solidFill>
                  <a:schemeClr val="tx1"/>
                </a:solidFill>
                <a:latin typeface="Aharoni" panose="02010803020104030203" pitchFamily="2" charset="-79"/>
                <a:cs typeface="Aharoni" panose="02010803020104030203" pitchFamily="2" charset="-79"/>
              </a:rPr>
            </a:br>
            <a:r>
              <a:rPr lang="en-US" dirty="0">
                <a:solidFill>
                  <a:schemeClr val="tx1"/>
                </a:solidFill>
                <a:latin typeface="Aharoni" panose="02010803020104030203" pitchFamily="2" charset="-79"/>
                <a:cs typeface="Aharoni" panose="02010803020104030203" pitchFamily="2" charset="-79"/>
              </a:rPr>
              <a:t>per note</a:t>
            </a:r>
          </a:p>
        </p:txBody>
      </p:sp>
      <p:sp>
        <p:nvSpPr>
          <p:cNvPr id="5" name="Rectangle: Folded Corner 4">
            <a:extLst>
              <a:ext uri="{FF2B5EF4-FFF2-40B4-BE49-F238E27FC236}">
                <a16:creationId xmlns:a16="http://schemas.microsoft.com/office/drawing/2014/main" id="{927443CE-AFEE-1CB4-5D39-2D2B479536C6}"/>
              </a:ext>
            </a:extLst>
          </p:cNvPr>
          <p:cNvSpPr/>
          <p:nvPr/>
        </p:nvSpPr>
        <p:spPr>
          <a:xfrm rot="20394683">
            <a:off x="1396849" y="518633"/>
            <a:ext cx="1675959" cy="1495794"/>
          </a:xfrm>
          <a:prstGeom prst="foldedCorne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Aharoni" panose="02010803020104030203" pitchFamily="2" charset="-79"/>
                <a:cs typeface="Aharoni" panose="02010803020104030203" pitchFamily="2" charset="-79"/>
              </a:rPr>
              <a:t>(At least) One answer </a:t>
            </a:r>
            <a:br>
              <a:rPr lang="en-US" dirty="0">
                <a:solidFill>
                  <a:schemeClr val="tx1"/>
                </a:solidFill>
                <a:latin typeface="Aharoni" panose="02010803020104030203" pitchFamily="2" charset="-79"/>
                <a:cs typeface="Aharoni" panose="02010803020104030203" pitchFamily="2" charset="-79"/>
              </a:rPr>
            </a:br>
            <a:r>
              <a:rPr lang="en-US" dirty="0">
                <a:solidFill>
                  <a:schemeClr val="tx1"/>
                </a:solidFill>
                <a:latin typeface="Aharoni" panose="02010803020104030203" pitchFamily="2" charset="-79"/>
                <a:cs typeface="Aharoni" panose="02010803020104030203" pitchFamily="2" charset="-79"/>
              </a:rPr>
              <a:t>per Q</a:t>
            </a:r>
          </a:p>
        </p:txBody>
      </p:sp>
    </p:spTree>
    <p:extLst>
      <p:ext uri="{BB962C8B-B14F-4D97-AF65-F5344CB8AC3E}">
        <p14:creationId xmlns:p14="http://schemas.microsoft.com/office/powerpoint/2010/main" val="1231612243"/>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graphicEl>
                                              <a:dgm id="{ABADA8E4-3A8B-49B2-BAFC-CADB59C2BD45}"/>
                                            </p:graphicEl>
                                          </p:spTgt>
                                        </p:tgtEl>
                                        <p:attrNameLst>
                                          <p:attrName>style.visibility</p:attrName>
                                        </p:attrNameLst>
                                      </p:cBhvr>
                                      <p:to>
                                        <p:strVal val="visible"/>
                                      </p:to>
                                    </p:set>
                                    <p:anim calcmode="lin" valueType="num">
                                      <p:cBhvr additive="base">
                                        <p:cTn id="7" dur="500" fill="hold"/>
                                        <p:tgtEl>
                                          <p:spTgt spid="18">
                                            <p:graphicEl>
                                              <a:dgm id="{ABADA8E4-3A8B-49B2-BAFC-CADB59C2BD45}"/>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graphicEl>
                                              <a:dgm id="{ABADA8E4-3A8B-49B2-BAFC-CADB59C2BD45}"/>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graphicEl>
                                              <a:dgm id="{C7611930-38E1-49B6-AB51-7C0E724B2BEC}"/>
                                            </p:graphicEl>
                                          </p:spTgt>
                                        </p:tgtEl>
                                        <p:attrNameLst>
                                          <p:attrName>style.visibility</p:attrName>
                                        </p:attrNameLst>
                                      </p:cBhvr>
                                      <p:to>
                                        <p:strVal val="visible"/>
                                      </p:to>
                                    </p:set>
                                    <p:anim calcmode="lin" valueType="num">
                                      <p:cBhvr additive="base">
                                        <p:cTn id="13" dur="500" fill="hold"/>
                                        <p:tgtEl>
                                          <p:spTgt spid="18">
                                            <p:graphicEl>
                                              <a:dgm id="{C7611930-38E1-49B6-AB51-7C0E724B2BE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graphicEl>
                                              <a:dgm id="{C7611930-38E1-49B6-AB51-7C0E724B2BEC}"/>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ppt_x"/>
                                          </p:val>
                                        </p:tav>
                                        <p:tav tm="100000">
                                          <p:val>
                                            <p:strVal val="#ppt_x"/>
                                          </p:val>
                                        </p:tav>
                                      </p:tavLst>
                                    </p:anim>
                                    <p:anim calcmode="lin" valueType="num">
                                      <p:cBhvr additive="base">
                                        <p:cTn id="2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p:bldSub>
          <a:bldDgm bld="one"/>
        </p:bldSub>
      </p:bldGraphic>
      <p:bldP spid="3"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BD4EB-DC1D-4424-7076-DD70F0056744}"/>
              </a:ext>
            </a:extLst>
          </p:cNvPr>
          <p:cNvSpPr>
            <a:spLocks noGrp="1"/>
          </p:cNvSpPr>
          <p:nvPr>
            <p:ph type="title"/>
          </p:nvPr>
        </p:nvSpPr>
        <p:spPr>
          <a:xfrm>
            <a:off x="2231136" y="124720"/>
            <a:ext cx="7729728" cy="1188720"/>
          </a:xfrm>
        </p:spPr>
        <p:txBody>
          <a:bodyPr/>
          <a:lstStyle/>
          <a:p>
            <a:r>
              <a:rPr lang="en-US" dirty="0"/>
              <a:t>101 – Advising e-mail</a:t>
            </a:r>
          </a:p>
        </p:txBody>
      </p:sp>
      <p:sp>
        <p:nvSpPr>
          <p:cNvPr id="6" name="Rectangle: Folded Corner 5">
            <a:extLst>
              <a:ext uri="{FF2B5EF4-FFF2-40B4-BE49-F238E27FC236}">
                <a16:creationId xmlns:a16="http://schemas.microsoft.com/office/drawing/2014/main" id="{A4EDDB28-61C1-4BD2-EB36-68C9CB4A1115}"/>
              </a:ext>
            </a:extLst>
          </p:cNvPr>
          <p:cNvSpPr/>
          <p:nvPr/>
        </p:nvSpPr>
        <p:spPr>
          <a:xfrm>
            <a:off x="1031358" y="2179674"/>
            <a:ext cx="3030279" cy="3870252"/>
          </a:xfrm>
          <a:prstGeom prst="foldedCorne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Dear students,</a:t>
            </a:r>
          </a:p>
          <a:p>
            <a:endParaRPr lang="en-US" sz="2000" dirty="0">
              <a:solidFill>
                <a:schemeClr val="tx1"/>
              </a:solidFill>
            </a:endParaRPr>
          </a:p>
          <a:p>
            <a:r>
              <a:rPr lang="en-US" sz="2000" dirty="0">
                <a:solidFill>
                  <a:schemeClr val="tx1"/>
                </a:solidFill>
              </a:rPr>
              <a:t>It’s time to pick your classes for the spring. Make an appointment at the link below.</a:t>
            </a:r>
          </a:p>
          <a:p>
            <a:endParaRPr lang="en-US" sz="2000" dirty="0">
              <a:solidFill>
                <a:schemeClr val="tx1"/>
              </a:solidFill>
            </a:endParaRPr>
          </a:p>
          <a:p>
            <a:r>
              <a:rPr lang="en-US" sz="2000" dirty="0">
                <a:solidFill>
                  <a:schemeClr val="tx1"/>
                </a:solidFill>
              </a:rPr>
              <a:t>Begrudgingly yours,</a:t>
            </a:r>
          </a:p>
          <a:p>
            <a:r>
              <a:rPr lang="en-US" sz="2000" dirty="0">
                <a:solidFill>
                  <a:schemeClr val="tx1"/>
                </a:solidFill>
              </a:rPr>
              <a:t>Prof. Meagher</a:t>
            </a:r>
          </a:p>
          <a:p>
            <a:pPr algn="ctr"/>
            <a:endParaRPr lang="en-US" dirty="0">
              <a:solidFill>
                <a:schemeClr val="tx1"/>
              </a:solidFill>
            </a:endParaRPr>
          </a:p>
        </p:txBody>
      </p:sp>
      <p:sp>
        <p:nvSpPr>
          <p:cNvPr id="7" name="Rectangle: Folded Corner 6">
            <a:extLst>
              <a:ext uri="{FF2B5EF4-FFF2-40B4-BE49-F238E27FC236}">
                <a16:creationId xmlns:a16="http://schemas.microsoft.com/office/drawing/2014/main" id="{948FA66A-CD67-7AA0-696E-E1E0A506AD1C}"/>
              </a:ext>
            </a:extLst>
          </p:cNvPr>
          <p:cNvSpPr/>
          <p:nvPr/>
        </p:nvSpPr>
        <p:spPr>
          <a:xfrm>
            <a:off x="5869172" y="1547357"/>
            <a:ext cx="4667693" cy="5151155"/>
          </a:xfrm>
          <a:prstGeom prst="foldedCorner">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Hi Sabina,</a:t>
            </a:r>
          </a:p>
          <a:p>
            <a:endParaRPr lang="en-US" sz="2000" dirty="0">
              <a:solidFill>
                <a:schemeClr val="tx1"/>
              </a:solidFill>
            </a:endParaRPr>
          </a:p>
          <a:p>
            <a:r>
              <a:rPr lang="en-US" sz="2000" dirty="0">
                <a:solidFill>
                  <a:schemeClr val="tx1"/>
                </a:solidFill>
              </a:rPr>
              <a:t>Hope the semester is going well! Would love to meet up so we can check in on how things are going. We can also identify goals and classes for the spring semester.</a:t>
            </a:r>
          </a:p>
          <a:p>
            <a:endParaRPr lang="en-US" sz="2000" dirty="0">
              <a:solidFill>
                <a:schemeClr val="tx1"/>
              </a:solidFill>
            </a:endParaRPr>
          </a:p>
          <a:p>
            <a:r>
              <a:rPr lang="en-US" sz="2000" dirty="0">
                <a:solidFill>
                  <a:schemeClr val="tx1"/>
                </a:solidFill>
              </a:rPr>
              <a:t>You can make an appointment at the link below – don’t forget to complete the short “thermometer” survey before we meet up.  Thanks! </a:t>
            </a:r>
          </a:p>
          <a:p>
            <a:endParaRPr lang="en-US" sz="2000" dirty="0">
              <a:solidFill>
                <a:schemeClr val="tx1"/>
              </a:solidFill>
            </a:endParaRPr>
          </a:p>
          <a:p>
            <a:r>
              <a:rPr lang="en-US" sz="2000" dirty="0">
                <a:solidFill>
                  <a:schemeClr val="tx1"/>
                </a:solidFill>
              </a:rPr>
              <a:t>-- Prof. Meagher</a:t>
            </a:r>
          </a:p>
        </p:txBody>
      </p:sp>
      <p:sp>
        <p:nvSpPr>
          <p:cNvPr id="8" name="Arrow: Right 7">
            <a:extLst>
              <a:ext uri="{FF2B5EF4-FFF2-40B4-BE49-F238E27FC236}">
                <a16:creationId xmlns:a16="http://schemas.microsoft.com/office/drawing/2014/main" id="{B60210FF-8E13-ECA1-29C4-179745B30664}"/>
              </a:ext>
            </a:extLst>
          </p:cNvPr>
          <p:cNvSpPr/>
          <p:nvPr/>
        </p:nvSpPr>
        <p:spPr>
          <a:xfrm>
            <a:off x="4284921" y="3540642"/>
            <a:ext cx="1254642" cy="871870"/>
          </a:xfrm>
          <a:prstGeom prst="rightArrow">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769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50488-DA77-D534-9622-78FBB9A5A72A}"/>
              </a:ext>
            </a:extLst>
          </p:cNvPr>
          <p:cNvSpPr>
            <a:spLocks noGrp="1"/>
          </p:cNvSpPr>
          <p:nvPr>
            <p:ph type="title"/>
          </p:nvPr>
        </p:nvSpPr>
        <p:spPr/>
        <p:txBody>
          <a:bodyPr/>
          <a:lstStyle/>
          <a:p>
            <a:r>
              <a:rPr lang="en-US" dirty="0"/>
              <a:t>201 – Surveys/profiles</a:t>
            </a:r>
          </a:p>
        </p:txBody>
      </p:sp>
      <p:sp>
        <p:nvSpPr>
          <p:cNvPr id="3" name="Content Placeholder 2">
            <a:extLst>
              <a:ext uri="{FF2B5EF4-FFF2-40B4-BE49-F238E27FC236}">
                <a16:creationId xmlns:a16="http://schemas.microsoft.com/office/drawing/2014/main" id="{A05E9B0D-F860-D155-5691-DAE6D9D9E8B7}"/>
              </a:ext>
            </a:extLst>
          </p:cNvPr>
          <p:cNvSpPr>
            <a:spLocks noGrp="1"/>
          </p:cNvSpPr>
          <p:nvPr>
            <p:ph idx="1"/>
          </p:nvPr>
        </p:nvSpPr>
        <p:spPr/>
        <p:txBody>
          <a:bodyPr>
            <a:normAutofit/>
          </a:bodyPr>
          <a:lstStyle/>
          <a:p>
            <a:r>
              <a:rPr lang="en-US" sz="2400" dirty="0"/>
              <a:t>Feeling thermometers</a:t>
            </a:r>
          </a:p>
          <a:p>
            <a:pPr lvl="1"/>
            <a:r>
              <a:rPr lang="en-US" sz="2000" dirty="0"/>
              <a:t>Feelings wheel: </a:t>
            </a:r>
            <a:r>
              <a:rPr lang="en-US" sz="2000" dirty="0">
                <a:hlinkClick r:id="rId2"/>
              </a:rPr>
              <a:t>https://feelingswheel.com/</a:t>
            </a:r>
            <a:endParaRPr lang="en-US" sz="2000" dirty="0"/>
          </a:p>
          <a:p>
            <a:r>
              <a:rPr lang="en-US" sz="2400" dirty="0"/>
              <a:t>VIA Character Strengths: </a:t>
            </a:r>
            <a:r>
              <a:rPr lang="en-US" sz="2400" dirty="0">
                <a:hlinkClick r:id="rId3"/>
              </a:rPr>
              <a:t>https://www.viacharacter.org/</a:t>
            </a:r>
            <a:endParaRPr lang="en-US" sz="2400" dirty="0"/>
          </a:p>
          <a:p>
            <a:r>
              <a:rPr lang="en-US" sz="2400" dirty="0"/>
              <a:t>Simple surveys</a:t>
            </a:r>
          </a:p>
          <a:p>
            <a:pPr lvl="1"/>
            <a:r>
              <a:rPr lang="en-US" sz="2000" dirty="0"/>
              <a:t>What’s one thing you’ve done recently that you are proud of?</a:t>
            </a:r>
          </a:p>
          <a:p>
            <a:pPr lvl="1"/>
            <a:r>
              <a:rPr lang="en-US" sz="2000" dirty="0"/>
              <a:t>What’s one thing you’ve done recently to treat yourself?</a:t>
            </a:r>
          </a:p>
        </p:txBody>
      </p:sp>
    </p:spTree>
    <p:extLst>
      <p:ext uri="{BB962C8B-B14F-4D97-AF65-F5344CB8AC3E}">
        <p14:creationId xmlns:p14="http://schemas.microsoft.com/office/powerpoint/2010/main" val="261022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F2986-0B40-FEB7-2A8E-90D3B0E5DF24}"/>
              </a:ext>
            </a:extLst>
          </p:cNvPr>
          <p:cNvSpPr>
            <a:spLocks noGrp="1"/>
          </p:cNvSpPr>
          <p:nvPr>
            <p:ph type="title"/>
          </p:nvPr>
        </p:nvSpPr>
        <p:spPr>
          <a:xfrm>
            <a:off x="993853" y="1604772"/>
            <a:ext cx="3648456" cy="3648456"/>
          </a:xfrm>
          <a:prstGeom prst="flowChartDocument">
            <a:avLst/>
          </a:prstGeom>
          <a:solidFill>
            <a:schemeClr val="accent2"/>
          </a:solidFill>
          <a:ln>
            <a:noFill/>
          </a:ln>
        </p:spPr>
        <p:txBody>
          <a:bodyPr vert="horz" lIns="182880" tIns="182880" rIns="182880" bIns="182880" rtlCol="0" anchor="ctr">
            <a:normAutofit/>
          </a:bodyPr>
          <a:lstStyle/>
          <a:p>
            <a:r>
              <a:rPr lang="en-US" sz="3600" dirty="0">
                <a:solidFill>
                  <a:srgbClr val="FFFFFF"/>
                </a:solidFill>
              </a:rPr>
              <a:t>301 – Mentoring Map</a:t>
            </a:r>
          </a:p>
        </p:txBody>
      </p:sp>
      <p:graphicFrame>
        <p:nvGraphicFramePr>
          <p:cNvPr id="4" name="Diagram 3">
            <a:extLst>
              <a:ext uri="{FF2B5EF4-FFF2-40B4-BE49-F238E27FC236}">
                <a16:creationId xmlns:a16="http://schemas.microsoft.com/office/drawing/2014/main" id="{DAE279DF-BD64-DDF2-6A9F-B4192582103E}"/>
              </a:ext>
            </a:extLst>
          </p:cNvPr>
          <p:cNvGraphicFramePr/>
          <p:nvPr/>
        </p:nvGraphicFramePr>
        <p:xfrm>
          <a:off x="5046194" y="640080"/>
          <a:ext cx="7145806" cy="5335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957127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FE31A-0CFA-46AC-96EA-F92DCBFF786D}"/>
              </a:ext>
            </a:extLst>
          </p:cNvPr>
          <p:cNvSpPr>
            <a:spLocks noGrp="1"/>
          </p:cNvSpPr>
          <p:nvPr>
            <p:ph type="title"/>
          </p:nvPr>
        </p:nvSpPr>
        <p:spPr/>
        <p:txBody>
          <a:bodyPr/>
          <a:lstStyle/>
          <a:p>
            <a:r>
              <a:rPr lang="en-US" dirty="0"/>
              <a:t>401 – Advising Portfolio</a:t>
            </a:r>
          </a:p>
        </p:txBody>
      </p:sp>
      <p:sp>
        <p:nvSpPr>
          <p:cNvPr id="3" name="Content Placeholder 2">
            <a:extLst>
              <a:ext uri="{FF2B5EF4-FFF2-40B4-BE49-F238E27FC236}">
                <a16:creationId xmlns:a16="http://schemas.microsoft.com/office/drawing/2014/main" id="{F0166698-DAE5-AD9A-0EC6-25CE02CBD6DF}"/>
              </a:ext>
            </a:extLst>
          </p:cNvPr>
          <p:cNvSpPr>
            <a:spLocks noGrp="1"/>
          </p:cNvSpPr>
          <p:nvPr>
            <p:ph idx="1"/>
          </p:nvPr>
        </p:nvSpPr>
        <p:spPr/>
        <p:txBody>
          <a:bodyPr>
            <a:normAutofit/>
          </a:bodyPr>
          <a:lstStyle/>
          <a:p>
            <a:pPr marL="0" indent="0">
              <a:buNone/>
            </a:pPr>
            <a:r>
              <a:rPr lang="en-US" sz="2400" dirty="0"/>
              <a:t>Shared “records” maintained by advisor AND student</a:t>
            </a:r>
          </a:p>
          <a:p>
            <a:r>
              <a:rPr lang="en-US" sz="2400" dirty="0"/>
              <a:t>Responses to advising surveys</a:t>
            </a:r>
          </a:p>
          <a:p>
            <a:r>
              <a:rPr lang="en-US" sz="2400" dirty="0"/>
              <a:t>Internship reflections</a:t>
            </a:r>
          </a:p>
          <a:p>
            <a:r>
              <a:rPr lang="en-US" sz="2400" dirty="0"/>
              <a:t>Final class papers (esp. if grad school is an option)</a:t>
            </a:r>
          </a:p>
          <a:p>
            <a:r>
              <a:rPr lang="en-US" sz="2400" dirty="0"/>
              <a:t>Pictures (“you CAN change because you HAVE changed”)</a:t>
            </a:r>
          </a:p>
          <a:p>
            <a:r>
              <a:rPr lang="en-US" sz="2400" dirty="0"/>
              <a:t>Anything else that relates to vocation!</a:t>
            </a:r>
          </a:p>
          <a:p>
            <a:endParaRPr lang="en-US" sz="2400" dirty="0"/>
          </a:p>
        </p:txBody>
      </p:sp>
    </p:spTree>
    <p:extLst>
      <p:ext uri="{BB962C8B-B14F-4D97-AF65-F5344CB8AC3E}">
        <p14:creationId xmlns:p14="http://schemas.microsoft.com/office/powerpoint/2010/main" val="112071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Parcel</Template>
  <TotalTime>205</TotalTime>
  <Words>268</Words>
  <Application>Microsoft Office PowerPoint</Application>
  <PresentationFormat>Widescreen</PresentationFormat>
  <Paragraphs>44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Aharoni</vt:lpstr>
      <vt:lpstr>Arial</vt:lpstr>
      <vt:lpstr>Gill Sans MT</vt:lpstr>
      <vt:lpstr>Wingdings</vt:lpstr>
      <vt:lpstr>Parcel</vt:lpstr>
      <vt:lpstr>Advising</vt:lpstr>
      <vt:lpstr>STICKY NOTES: ADVISING</vt:lpstr>
      <vt:lpstr>101 – Advising e-mail</vt:lpstr>
      <vt:lpstr>201 – Surveys/profiles</vt:lpstr>
      <vt:lpstr>301 – Mentoring Map</vt:lpstr>
      <vt:lpstr>401 – Advising Portfolio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Vocation</dc:title>
  <dc:creator>Rich Meagher</dc:creator>
  <cp:lastModifiedBy>Rachael Baker</cp:lastModifiedBy>
  <cp:revision>6</cp:revision>
  <dcterms:created xsi:type="dcterms:W3CDTF">2022-02-09T11:35:21Z</dcterms:created>
  <dcterms:modified xsi:type="dcterms:W3CDTF">2024-10-08T15:54:45Z</dcterms:modified>
</cp:coreProperties>
</file>