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631713-A2F1-4802-8A98-FE5858EB82AD}" v="8" dt="2024-10-08T16:19:41.8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6F261-A09A-A0D7-DB44-145032B753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EBC2C0-8630-23C3-FE1D-E2970EC3C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C5594-CA9F-FD62-08A7-E222CDD98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FECE-1378-4D8C-8FFB-63A3216B0C2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DC4BC-39D9-F508-7183-AFE5E84E4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B98CC-72C1-23D6-A347-9A705C863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CB5F-3246-4FD4-BBEA-463161790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09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F14A-A304-A487-E8B3-82F0CF165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651C7-22AB-01D6-60C5-7491F9D81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052F6-02A6-E34B-C8F4-E0C21BFD0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FECE-1378-4D8C-8FFB-63A3216B0C2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69DEF-F812-627D-F6CF-812FF9DC8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5D7A9-B946-0CDC-4571-4512A382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CB5F-3246-4FD4-BBEA-463161790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80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49C00D-6699-AFE4-E21A-0A613CD35A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FB62-38C2-D608-D34B-EDF39D3624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524FD-85D6-1403-0F5D-DB70159DA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FECE-1378-4D8C-8FFB-63A3216B0C2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70169-E850-38B1-70D1-FF7619A4E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FFC8E-3970-FF30-CBBF-F1C761433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CB5F-3246-4FD4-BBEA-463161790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1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2E6A-661A-EF69-35EB-E855D5C45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15617-C7E5-39F0-20AC-A67BA0F13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915BD-7E9C-28B2-B964-62D780696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FECE-1378-4D8C-8FFB-63A3216B0C2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10B-CF4B-EF42-425A-FD29A5391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E70F4-A226-39B5-51E5-DA3E0BE23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CB5F-3246-4FD4-BBEA-463161790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11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1BB99-6576-EACB-B1F3-CA4DF31A7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410192-9F7E-7AAE-3E07-31D938A29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2F3E0-1242-153A-BEFD-B5AEF81F3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FECE-1378-4D8C-8FFB-63A3216B0C2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330FE-E417-D977-08A3-22CE945E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DB3DA-4CC9-AC8E-1058-9A8DAB3BF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CB5F-3246-4FD4-BBEA-463161790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3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B63CD-DFB9-C63D-1D22-F7807DE67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632DC-0BBC-FD58-BF59-0898FA330E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36C559-9A0F-B4C9-3740-338889912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62AA1-6490-6BF3-680C-B347D2C6F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FECE-1378-4D8C-8FFB-63A3216B0C2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1E108-5C9B-E53C-A58B-893A1ED0B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6D21E-E4A8-CAF7-1C7C-F377C988C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CB5F-3246-4FD4-BBEA-463161790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1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450F7-645A-22BE-8611-D73B32E8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2DD20-FCBF-EE3F-A4D2-1DB85F615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C2D15-6FE9-DF2B-A973-5F0889F52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BF17F6-793F-1402-A64A-F6B9215557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1998DC-EE6E-0CEC-A07A-F6D88070CE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1AF933-B810-D0F8-2CE1-34BBCB246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FECE-1378-4D8C-8FFB-63A3216B0C2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8FB403-CDAB-CE12-5B0C-25C35FE8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A01FC3-30AC-E710-1470-7A3AED27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CB5F-3246-4FD4-BBEA-463161790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78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1F854-BEC3-7766-E6AF-B63CC3473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3C29A-81D7-48DB-8472-D811B92C0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FECE-1378-4D8C-8FFB-63A3216B0C2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D208DB-206B-3D5C-160B-D0E69584A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CBC3D1-A7F2-7A9B-E69C-3F06E4F4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CB5F-3246-4FD4-BBEA-463161790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4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80D0C3-A2FB-5342-D5B1-023BDFA3D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FECE-1378-4D8C-8FFB-63A3216B0C2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2D6261-AE73-EB69-C929-C997B5186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8AF68-3CBA-3900-4584-8C2FC4BF3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CB5F-3246-4FD4-BBEA-463161790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02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E8E9-8E72-37A6-8343-A59F1E552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9CB1F-E640-6E9B-BCF7-227380127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1468B-0930-AD9A-FD4B-0589EE757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C9254-9D01-71B1-3D8F-45F7856A4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FECE-1378-4D8C-8FFB-63A3216B0C2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9A5CDB-A20C-0139-1465-C2A322CF0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F5BC7-7210-74F7-E4E8-03234D49F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CB5F-3246-4FD4-BBEA-463161790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3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DA833-89C1-15E9-1CE4-86D480554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A4B64D-BB9F-20E9-13AF-2BF21EF316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848D95-AB62-083F-E2AB-8B1C765366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450B95-D289-1784-3CC4-978FA808F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FECE-1378-4D8C-8FFB-63A3216B0C2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42932-140D-F164-3106-FE319DE63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20111-17FF-77CC-6C3A-850790EA4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CB5F-3246-4FD4-BBEA-463161790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71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8970B6-BA05-6540-0E01-DF36B0342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DAAAF-490E-C31E-E066-A8E98DC04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1F17-25B8-AF93-BF4E-877A113059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84FECE-1378-4D8C-8FFB-63A3216B0C2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D7ADB-FFA0-E32A-491F-E7DE55B0A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90F09-5497-354A-7BCD-D0EFDBA2A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DCCB5F-3246-4FD4-BBEA-463161790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75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River complex in forest">
            <a:extLst>
              <a:ext uri="{FF2B5EF4-FFF2-40B4-BE49-F238E27FC236}">
                <a16:creationId xmlns:a16="http://schemas.microsoft.com/office/drawing/2014/main" id="{F3D50EA3-A0BB-B179-C555-4088AC0AA9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" r="-1" b="21368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67761C-4B22-8786-16A2-FEE9D5535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River Reflection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69B7E-73B8-D419-6427-1D4A4E4BE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US" i="1">
                <a:solidFill>
                  <a:schemeClr val="bg1"/>
                </a:solidFill>
              </a:rPr>
              <a:t>Adapted from a NetVUE Grant-Funded project at Mount Saint Mary’s University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84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65207EE-FDB7-0528-4511-10495873C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197" y="0"/>
            <a:ext cx="9119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93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7E1DE83-FAFC-1EA2-FA7B-363002B2A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680"/>
            <a:ext cx="8810625" cy="686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16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2613CC0-C64F-18C2-BA6E-93C07654D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7450" y="417530"/>
            <a:ext cx="8172450" cy="602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00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6F4B3-20FB-769F-276C-E348E7B2D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 for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D5DC7-1E7A-9CB2-FC5E-3D95A71E1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Share from your own experience</a:t>
            </a:r>
          </a:p>
          <a:p>
            <a:r>
              <a:rPr lang="en-US" dirty="0"/>
              <a:t>Respect the time</a:t>
            </a:r>
          </a:p>
          <a:p>
            <a:r>
              <a:rPr lang="en-US" dirty="0"/>
              <a:t>Take a moment of silence in between sharing to reflect on what you heard, what is happening in you</a:t>
            </a:r>
          </a:p>
          <a:p>
            <a:r>
              <a:rPr lang="en-US" dirty="0"/>
              <a:t>Keep confidential</a:t>
            </a:r>
          </a:p>
          <a:p>
            <a:r>
              <a:rPr lang="en-US" dirty="0"/>
              <a:t>All is received without comment, judgement, or feedback</a:t>
            </a:r>
          </a:p>
        </p:txBody>
      </p:sp>
    </p:spTree>
    <p:extLst>
      <p:ext uri="{BB962C8B-B14F-4D97-AF65-F5344CB8AC3E}">
        <p14:creationId xmlns:p14="http://schemas.microsoft.com/office/powerpoint/2010/main" val="1378693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CC9B96-FB1A-5519-77C0-2E96F1BC2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25" y="256011"/>
            <a:ext cx="7808572" cy="603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87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56</Words>
  <Application>Microsoft Office PowerPoint</Application>
  <PresentationFormat>Widescreen</PresentationFormat>
  <Paragraphs>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River Reflection</vt:lpstr>
      <vt:lpstr>PowerPoint Presentation</vt:lpstr>
      <vt:lpstr>PowerPoint Presentation</vt:lpstr>
      <vt:lpstr>PowerPoint Presentation</vt:lpstr>
      <vt:lpstr>Guidelines for Sharing</vt:lpstr>
      <vt:lpstr>PowerPoint Presentation</vt:lpstr>
    </vt:vector>
  </TitlesOfParts>
  <Company>Calvin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Rachael Baker</dc:creator>
  <cp:lastModifiedBy>Rachael Baker</cp:lastModifiedBy>
  <cp:revision>2</cp:revision>
  <dcterms:created xsi:type="dcterms:W3CDTF">2024-10-08T16:11:37Z</dcterms:created>
  <dcterms:modified xsi:type="dcterms:W3CDTF">2024-10-08T16:20:43Z</dcterms:modified>
</cp:coreProperties>
</file>