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  <p:sldMasterId id="2147483699" r:id="rId2"/>
    <p:sldMasterId id="2147483660" r:id="rId3"/>
    <p:sldMasterId id="2147483726" r:id="rId4"/>
  </p:sldMasterIdLst>
  <p:sldIdLst>
    <p:sldId id="257" r:id="rId5"/>
    <p:sldId id="258" r:id="rId6"/>
    <p:sldId id="259" r:id="rId7"/>
    <p:sldId id="261" r:id="rId8"/>
    <p:sldId id="260" r:id="rId9"/>
    <p:sldId id="263" r:id="rId10"/>
    <p:sldId id="264" r:id="rId11"/>
    <p:sldId id="265" r:id="rId12"/>
    <p:sldId id="266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58"/>
  </p:normalViewPr>
  <p:slideViewPr>
    <p:cSldViewPr snapToGrid="0">
      <p:cViewPr varScale="1">
        <p:scale>
          <a:sx n="116" d="100"/>
          <a:sy n="116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8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1D3A-67EE-FBEB-5F4C-31FD596D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608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25E7B6-0093-63BA-F03D-210F5BA5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08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C196-8B47-C90C-E06A-A2637BA3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BA8CD-97DD-043F-8D2F-2B4F150D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58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BB3B1-11F8-3249-328C-158605337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58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61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F54E-D0AE-2CA6-FAF5-4C1FB8C8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CDC26-1F47-E14E-1F2C-6B2C1951C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652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FD8D5-B50C-768E-AC10-A8C94C4B4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952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99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7A11-BE26-4072-3072-D2158185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E863-857F-186B-BF09-A9EB6D024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19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9ADA7-B846-F1E3-989D-7EB7D94EB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27F4B-C200-E633-3C13-0978637A7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77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54568B-D04C-8643-663D-DD05E9C3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1B663-73E2-4F20-C607-9729C310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642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290BF-D09F-0D9B-838B-5FF26386D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8A68E-9598-DB05-91B2-0BFF6E4E4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1FD3F-3EC0-17F2-24B4-D9C92004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221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79429-0551-5156-8CEE-2B04F3D98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0F94E-EE13-0E69-0B84-0200AAA6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82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94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2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9A4F-7FD2-17D8-5CF7-4681795AB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23DF3-BA3A-6E76-CE78-85B848939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481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510A-26CF-2CBB-6619-7B0F9C163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List Presenter(s)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F7E39-55B6-7F86-9ABD-52D5AD0EB46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First and Last Name</a:t>
            </a:r>
            <a:br>
              <a:rPr lang="en-US" dirty="0"/>
            </a:br>
            <a:r>
              <a:rPr lang="en-US" dirty="0"/>
              <a:t>Title can go on two lines if needed </a:t>
            </a:r>
            <a:br>
              <a:rPr lang="en-US" dirty="0"/>
            </a:br>
            <a:r>
              <a:rPr lang="en-US" dirty="0"/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2620595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1927-7B1B-78AF-080E-86A641EA3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9974695" cy="28527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4965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for att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1927-7B1B-78AF-080E-86A641EA3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9974695" cy="28527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for attending this session!</a:t>
            </a:r>
          </a:p>
        </p:txBody>
      </p:sp>
    </p:spTree>
    <p:extLst>
      <p:ext uri="{BB962C8B-B14F-4D97-AF65-F5344CB8AC3E}">
        <p14:creationId xmlns:p14="http://schemas.microsoft.com/office/powerpoint/2010/main" val="2486193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56AE-DB4D-1133-E253-849DE84D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8D4E-FE0B-3871-57FD-8E33F85F4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059C0-314D-6864-8F55-76C12947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147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E04-F547-4552-908F-CCF73A89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238B8-0363-E558-52D8-DECE44928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2DB6B-4C9A-9924-218E-53B30DF80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3408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603D5-66C4-72E9-98D5-6069A054B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92ED5-366A-35C5-889E-C2C9DC036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8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639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686D-0F11-841D-E7AB-1C23F326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151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611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90E5-398B-706C-A930-5B6EE2E6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44DB-6BB8-B436-2C7E-53D75EBF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53B27-3700-6880-DD27-F11B91CD7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491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46F2-1BBA-34F1-6D52-CEF2B753A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02D63-6E3D-4E4A-C60C-67AA33D61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6B400-F4D8-AD0D-F920-1AF702A6E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69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50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82B4-F39A-2BE7-71CA-A986BEE0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D22EB-C7F8-6981-8539-E5084B04D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89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84A24-E298-F615-6CCF-3D0ECC789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AAD2C-55C3-7C34-BBC6-35B420CD9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24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CE65-1B8E-DA9B-B908-EDCDF829FC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ctr">
              <a:defRPr sz="6000" b="1" i="0" baseline="0">
                <a:solidFill>
                  <a:srgbClr val="02834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F093C-9439-DD6F-0DC1-F15471B30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0017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D483-BED3-821F-322D-6F9CC050C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140" y="365125"/>
            <a:ext cx="1079566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List Presenter(s)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7153E-F91E-3985-2772-AE2050164A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8140" y="1825625"/>
            <a:ext cx="10795660" cy="3732027"/>
          </a:xfrm>
        </p:spPr>
        <p:txBody>
          <a:bodyPr/>
          <a:lstStyle/>
          <a:p>
            <a:r>
              <a:rPr lang="en-US" dirty="0"/>
              <a:t>First and Last Name</a:t>
            </a:r>
            <a:br>
              <a:rPr lang="en-US" dirty="0"/>
            </a:br>
            <a:r>
              <a:rPr lang="en-US" dirty="0"/>
              <a:t>Title can go on two lines if needed </a:t>
            </a:r>
            <a:br>
              <a:rPr lang="en-US" dirty="0"/>
            </a:br>
            <a:r>
              <a:rPr lang="en-US" dirty="0"/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50962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9191-9277-65A1-AFC2-3367E3735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6" y="1709738"/>
            <a:ext cx="10379034" cy="2852737"/>
          </a:xfrm>
          <a:prstGeom prst="rect">
            <a:avLst/>
          </a:prstGeom>
        </p:spPr>
        <p:txBody>
          <a:bodyPr anchor="ctr" anchorCtr="0"/>
          <a:lstStyle>
            <a:lvl1pPr algn="ctr" fontAlgn="ctr">
              <a:defRPr sz="6000"/>
            </a:lvl1pPr>
          </a:lstStyle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5117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for att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9191-9277-65A1-AFC2-3367E3735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6" y="1709738"/>
            <a:ext cx="10379034" cy="2852737"/>
          </a:xfrm>
          <a:prstGeom prst="rect">
            <a:avLst/>
          </a:prstGeom>
        </p:spPr>
        <p:txBody>
          <a:bodyPr anchor="ctr" anchorCtr="0"/>
          <a:lstStyle>
            <a:lvl1pPr algn="ctr" fontAlgn="ctr">
              <a:defRPr sz="6000"/>
            </a:lvl1pPr>
          </a:lstStyle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for attending this session!</a:t>
            </a:r>
          </a:p>
        </p:txBody>
      </p:sp>
    </p:spTree>
    <p:extLst>
      <p:ext uri="{BB962C8B-B14F-4D97-AF65-F5344CB8AC3E}">
        <p14:creationId xmlns:p14="http://schemas.microsoft.com/office/powerpoint/2010/main" val="84266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318C-F463-1CED-38CA-669F35D2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7A58-932E-4694-3569-514172C82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56D35-3CED-95B7-214F-7896A70C0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5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8AE0-0C7D-E5A5-74A3-491C8DAF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7838F-D8B9-4A6B-0970-BF1CED62A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4011D-B488-554E-239D-774EF433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3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DA83F-805F-A5B8-2B04-042B317EB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E12BA-12DC-1CEF-42F4-3321369F0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3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79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2E6B5-A8E2-0444-6360-A03D985C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-up of a green and yellow border&#10;&#10;AI-generated content may be incorrect.">
            <a:extLst>
              <a:ext uri="{FF2B5EF4-FFF2-40B4-BE49-F238E27FC236}">
                <a16:creationId xmlns:a16="http://schemas.microsoft.com/office/drawing/2014/main" id="{27819668-DF9F-D65D-F801-E7D64C75E2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58A529C-CE61-2ED8-6959-A5457D1C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365125"/>
            <a:ext cx="10819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3570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14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2834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yellow logo&#10;&#10;AI-generated content may be incorrect.">
            <a:extLst>
              <a:ext uri="{FF2B5EF4-FFF2-40B4-BE49-F238E27FC236}">
                <a16:creationId xmlns:a16="http://schemas.microsoft.com/office/drawing/2014/main" id="{BAEC8D93-FC9D-1CBB-274C-6B0516999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1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rectangular object with white text&#10;&#10;AI-generated content may be incorrect.">
            <a:extLst>
              <a:ext uri="{FF2B5EF4-FFF2-40B4-BE49-F238E27FC236}">
                <a16:creationId xmlns:a16="http://schemas.microsoft.com/office/drawing/2014/main" id="{37FE7163-7B95-C42B-FE71-1527454BD7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31F11-7CC6-CDD6-1361-27CD25AA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9444F274-CAFB-01D1-7E96-AEBFF017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91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8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07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96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F27D-DF5F-3F21-11C7-7F338870E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17" y="1122363"/>
            <a:ext cx="10050484" cy="2387600"/>
          </a:xfrm>
        </p:spPr>
        <p:txBody>
          <a:bodyPr/>
          <a:lstStyle/>
          <a:p>
            <a:r>
              <a:rPr lang="en-US" dirty="0"/>
              <a:t>Click to add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BB180-3529-E541-9E7D-42DB6801A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16" y="3602038"/>
            <a:ext cx="10050484" cy="1655762"/>
          </a:xfrm>
        </p:spPr>
        <p:txBody>
          <a:bodyPr/>
          <a:lstStyle/>
          <a:p>
            <a:r>
              <a:rPr lang="en-U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84252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2CB-D4A8-4A26-8E53-DF4BD042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Presenter(s)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068C-AFF3-6639-8E69-BF5F7F59C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Name and Last Name</a:t>
            </a:r>
            <a:br>
              <a:rPr lang="en-US" dirty="0"/>
            </a:br>
            <a:r>
              <a:rPr lang="en-US" dirty="0"/>
              <a:t>Title can go on two lines if needed</a:t>
            </a:r>
            <a:br>
              <a:rPr lang="en-US" dirty="0"/>
            </a:br>
            <a:r>
              <a:rPr lang="en-US" dirty="0"/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354828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8E5C-6ED6-58CF-479E-EDCB0CDF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73657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61E6-42B4-A582-704C-09781E3A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for attending this session!</a:t>
            </a:r>
          </a:p>
        </p:txBody>
      </p:sp>
    </p:spTree>
    <p:extLst>
      <p:ext uri="{BB962C8B-B14F-4D97-AF65-F5344CB8AC3E}">
        <p14:creationId xmlns:p14="http://schemas.microsoft.com/office/powerpoint/2010/main" val="150310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2A3B-6308-D1EC-D3DE-468EAA7A4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add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F9C8B-879F-E8D0-6844-213EF1FC70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219907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63A7-84FF-C5D0-2A2D-76AF4443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Presenter(s)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E0709-A265-A772-8057-89BAF186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and Last Name</a:t>
            </a:r>
            <a:br>
              <a:rPr lang="en-US" dirty="0"/>
            </a:br>
            <a:r>
              <a:rPr lang="en-US" dirty="0"/>
              <a:t>Title can go on two lines if needed</a:t>
            </a:r>
            <a:br>
              <a:rPr lang="en-US" dirty="0"/>
            </a:br>
            <a:r>
              <a:rPr lang="en-US" dirty="0"/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94998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56B8-B463-4DE9-0173-DC6FF7B3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6546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AF2C-665F-82EF-4022-DE9CC77F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for attending this session</a:t>
            </a:r>
          </a:p>
        </p:txBody>
      </p:sp>
    </p:spTree>
    <p:extLst>
      <p:ext uri="{BB962C8B-B14F-4D97-AF65-F5344CB8AC3E}">
        <p14:creationId xmlns:p14="http://schemas.microsoft.com/office/powerpoint/2010/main" val="8063497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 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hite Path Slide 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Green Title Path Slide 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Green Path Slide 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237</TotalTime>
  <Words>74</Words>
  <Application>Microsoft Macintosh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Aptos Display</vt:lpstr>
      <vt:lpstr>Blank Slide Master</vt:lpstr>
      <vt:lpstr>White Path Slide Master</vt:lpstr>
      <vt:lpstr>Green Title Path Slide Master</vt:lpstr>
      <vt:lpstr>Green Path Slide Master</vt:lpstr>
      <vt:lpstr>PowerPoint Presentation</vt:lpstr>
      <vt:lpstr>Click to add</vt:lpstr>
      <vt:lpstr>List Presenter(s)</vt:lpstr>
      <vt:lpstr>Q&amp;A</vt:lpstr>
      <vt:lpstr>Thank you  for attending this session!</vt:lpstr>
      <vt:lpstr>Click to add</vt:lpstr>
      <vt:lpstr>List Presenter(s)</vt:lpstr>
      <vt:lpstr>Q&amp;A</vt:lpstr>
      <vt:lpstr>Thank you  for attending this session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Suzanne Smith</dc:creator>
  <cp:lastModifiedBy>Suzanne Smith</cp:lastModifiedBy>
  <cp:revision>21</cp:revision>
  <dcterms:created xsi:type="dcterms:W3CDTF">2025-09-29T18:47:32Z</dcterms:created>
  <dcterms:modified xsi:type="dcterms:W3CDTF">2025-10-24T15:04:17Z</dcterms:modified>
</cp:coreProperties>
</file>